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slides/slide301.xml" ContentType="application/vnd.openxmlformats-officedocument.presentationml.slide+xml"/>
  <Override PartName="/ppt/slides/slide302.xml" ContentType="application/vnd.openxmlformats-officedocument.presentationml.slide+xml"/>
  <Override PartName="/ppt/slides/slide303.xml" ContentType="application/vnd.openxmlformats-officedocument.presentationml.slide+xml"/>
  <Override PartName="/ppt/slides/slide304.xml" ContentType="application/vnd.openxmlformats-officedocument.presentationml.slide+xml"/>
  <Override PartName="/ppt/slides/slide305.xml" ContentType="application/vnd.openxmlformats-officedocument.presentationml.slide+xml"/>
  <Override PartName="/ppt/slides/slide306.xml" ContentType="application/vnd.openxmlformats-officedocument.presentationml.slide+xml"/>
  <Override PartName="/ppt/slides/slide307.xml" ContentType="application/vnd.openxmlformats-officedocument.presentationml.slide+xml"/>
  <Override PartName="/ppt/slides/slide308.xml" ContentType="application/vnd.openxmlformats-officedocument.presentationml.slide+xml"/>
  <Override PartName="/ppt/slides/slide309.xml" ContentType="application/vnd.openxmlformats-officedocument.presentationml.slide+xml"/>
  <Override PartName="/ppt/slides/slide310.xml" ContentType="application/vnd.openxmlformats-officedocument.presentationml.slide+xml"/>
  <Override PartName="/ppt/slides/slide311.xml" ContentType="application/vnd.openxmlformats-officedocument.presentationml.slide+xml"/>
  <Override PartName="/ppt/slides/slide312.xml" ContentType="application/vnd.openxmlformats-officedocument.presentationml.slide+xml"/>
  <Override PartName="/ppt/slides/slide313.xml" ContentType="application/vnd.openxmlformats-officedocument.presentationml.slide+xml"/>
  <Override PartName="/ppt/slides/slide314.xml" ContentType="application/vnd.openxmlformats-officedocument.presentationml.slide+xml"/>
  <Override PartName="/ppt/slides/slide315.xml" ContentType="application/vnd.openxmlformats-officedocument.presentationml.slide+xml"/>
  <Override PartName="/ppt/slides/slide316.xml" ContentType="application/vnd.openxmlformats-officedocument.presentationml.slide+xml"/>
  <Override PartName="/ppt/slides/slide317.xml" ContentType="application/vnd.openxmlformats-officedocument.presentationml.slide+xml"/>
  <Override PartName="/ppt/slides/slide318.xml" ContentType="application/vnd.openxmlformats-officedocument.presentationml.slide+xml"/>
  <Override PartName="/ppt/slides/slide319.xml" ContentType="application/vnd.openxmlformats-officedocument.presentationml.slide+xml"/>
  <Override PartName="/ppt/slides/slide320.xml" ContentType="application/vnd.openxmlformats-officedocument.presentationml.slide+xml"/>
  <Override PartName="/ppt/slides/slide321.xml" ContentType="application/vnd.openxmlformats-officedocument.presentationml.slide+xml"/>
  <Override PartName="/ppt/slides/slide322.xml" ContentType="application/vnd.openxmlformats-officedocument.presentationml.slide+xml"/>
  <Override PartName="/ppt/slides/slide323.xml" ContentType="application/vnd.openxmlformats-officedocument.presentationml.slide+xml"/>
  <Override PartName="/ppt/slides/slide324.xml" ContentType="application/vnd.openxmlformats-officedocument.presentationml.slide+xml"/>
  <Override PartName="/ppt/slides/slide325.xml" ContentType="application/vnd.openxmlformats-officedocument.presentationml.slide+xml"/>
  <Override PartName="/ppt/slides/slide326.xml" ContentType="application/vnd.openxmlformats-officedocument.presentationml.slide+xml"/>
  <Override PartName="/ppt/slides/slide327.xml" ContentType="application/vnd.openxmlformats-officedocument.presentationml.slide+xml"/>
  <Override PartName="/ppt/slides/slide328.xml" ContentType="application/vnd.openxmlformats-officedocument.presentationml.slide+xml"/>
  <Override PartName="/ppt/slides/slide329.xml" ContentType="application/vnd.openxmlformats-officedocument.presentationml.slide+xml"/>
  <Override PartName="/ppt/slides/slide330.xml" ContentType="application/vnd.openxmlformats-officedocument.presentationml.slide+xml"/>
  <Override PartName="/ppt/slides/slide331.xml" ContentType="application/vnd.openxmlformats-officedocument.presentationml.slide+xml"/>
  <Override PartName="/ppt/slides/slide332.xml" ContentType="application/vnd.openxmlformats-officedocument.presentationml.slide+xml"/>
  <Override PartName="/ppt/slides/slide333.xml" ContentType="application/vnd.openxmlformats-officedocument.presentationml.slide+xml"/>
  <Override PartName="/ppt/slides/slide334.xml" ContentType="application/vnd.openxmlformats-officedocument.presentationml.slide+xml"/>
  <Override PartName="/ppt/slides/slide335.xml" ContentType="application/vnd.openxmlformats-officedocument.presentationml.slide+xml"/>
  <Override PartName="/ppt/slides/slide336.xml" ContentType="application/vnd.openxmlformats-officedocument.presentationml.slide+xml"/>
  <Override PartName="/ppt/slides/slide337.xml" ContentType="application/vnd.openxmlformats-officedocument.presentationml.slide+xml"/>
  <Override PartName="/ppt/slides/slide338.xml" ContentType="application/vnd.openxmlformats-officedocument.presentationml.slide+xml"/>
  <Override PartName="/ppt/slides/slide339.xml" ContentType="application/vnd.openxmlformats-officedocument.presentationml.slide+xml"/>
  <Override PartName="/ppt/slides/slide340.xml" ContentType="application/vnd.openxmlformats-officedocument.presentationml.slide+xml"/>
  <Override PartName="/ppt/slides/slide341.xml" ContentType="application/vnd.openxmlformats-officedocument.presentationml.slide+xml"/>
  <Override PartName="/ppt/slides/slide342.xml" ContentType="application/vnd.openxmlformats-officedocument.presentationml.slide+xml"/>
  <Override PartName="/ppt/slides/slide3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597"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 id="324" r:id="rId71"/>
    <p:sldId id="325" r:id="rId72"/>
    <p:sldId id="326" r:id="rId73"/>
    <p:sldId id="327" r:id="rId74"/>
    <p:sldId id="328" r:id="rId75"/>
    <p:sldId id="329" r:id="rId76"/>
    <p:sldId id="330" r:id="rId77"/>
    <p:sldId id="331" r:id="rId78"/>
    <p:sldId id="332" r:id="rId79"/>
    <p:sldId id="333" r:id="rId80"/>
    <p:sldId id="334" r:id="rId81"/>
    <p:sldId id="335" r:id="rId82"/>
    <p:sldId id="336" r:id="rId83"/>
    <p:sldId id="337" r:id="rId84"/>
    <p:sldId id="338" r:id="rId85"/>
    <p:sldId id="339" r:id="rId86"/>
    <p:sldId id="340" r:id="rId87"/>
    <p:sldId id="341" r:id="rId88"/>
    <p:sldId id="342" r:id="rId89"/>
    <p:sldId id="343" r:id="rId90"/>
    <p:sldId id="344" r:id="rId91"/>
    <p:sldId id="345" r:id="rId92"/>
    <p:sldId id="346" r:id="rId93"/>
    <p:sldId id="347" r:id="rId94"/>
    <p:sldId id="348" r:id="rId95"/>
    <p:sldId id="349" r:id="rId96"/>
    <p:sldId id="350" r:id="rId97"/>
    <p:sldId id="351" r:id="rId98"/>
    <p:sldId id="352" r:id="rId99"/>
    <p:sldId id="353" r:id="rId100"/>
    <p:sldId id="354" r:id="rId101"/>
    <p:sldId id="355" r:id="rId102"/>
    <p:sldId id="356" r:id="rId103"/>
    <p:sldId id="357" r:id="rId104"/>
    <p:sldId id="358" r:id="rId105"/>
    <p:sldId id="359" r:id="rId106"/>
    <p:sldId id="360" r:id="rId107"/>
    <p:sldId id="361" r:id="rId108"/>
    <p:sldId id="362" r:id="rId109"/>
    <p:sldId id="363" r:id="rId110"/>
    <p:sldId id="364" r:id="rId111"/>
    <p:sldId id="365" r:id="rId112"/>
    <p:sldId id="366" r:id="rId113"/>
    <p:sldId id="367" r:id="rId114"/>
    <p:sldId id="368" r:id="rId115"/>
    <p:sldId id="369" r:id="rId116"/>
    <p:sldId id="370" r:id="rId117"/>
    <p:sldId id="371" r:id="rId118"/>
    <p:sldId id="372" r:id="rId119"/>
    <p:sldId id="373" r:id="rId120"/>
    <p:sldId id="374" r:id="rId121"/>
    <p:sldId id="375" r:id="rId122"/>
    <p:sldId id="376" r:id="rId123"/>
    <p:sldId id="377" r:id="rId124"/>
    <p:sldId id="378" r:id="rId125"/>
    <p:sldId id="379" r:id="rId126"/>
    <p:sldId id="380" r:id="rId127"/>
    <p:sldId id="381" r:id="rId128"/>
    <p:sldId id="382" r:id="rId129"/>
    <p:sldId id="383" r:id="rId130"/>
    <p:sldId id="384" r:id="rId131"/>
    <p:sldId id="385" r:id="rId132"/>
    <p:sldId id="386" r:id="rId133"/>
    <p:sldId id="387" r:id="rId134"/>
    <p:sldId id="388" r:id="rId135"/>
    <p:sldId id="389" r:id="rId136"/>
    <p:sldId id="390" r:id="rId137"/>
    <p:sldId id="391" r:id="rId138"/>
    <p:sldId id="392" r:id="rId139"/>
    <p:sldId id="393" r:id="rId140"/>
    <p:sldId id="394" r:id="rId141"/>
    <p:sldId id="395" r:id="rId142"/>
    <p:sldId id="396" r:id="rId143"/>
    <p:sldId id="397" r:id="rId144"/>
    <p:sldId id="398" r:id="rId145"/>
    <p:sldId id="399" r:id="rId146"/>
    <p:sldId id="400" r:id="rId147"/>
    <p:sldId id="401" r:id="rId148"/>
    <p:sldId id="402" r:id="rId149"/>
    <p:sldId id="403" r:id="rId150"/>
    <p:sldId id="404" r:id="rId151"/>
    <p:sldId id="405" r:id="rId152"/>
    <p:sldId id="406" r:id="rId153"/>
    <p:sldId id="407" r:id="rId154"/>
    <p:sldId id="408" r:id="rId155"/>
    <p:sldId id="409" r:id="rId156"/>
    <p:sldId id="410" r:id="rId157"/>
    <p:sldId id="411" r:id="rId158"/>
    <p:sldId id="412" r:id="rId159"/>
    <p:sldId id="413" r:id="rId160"/>
    <p:sldId id="414" r:id="rId161"/>
    <p:sldId id="415" r:id="rId162"/>
    <p:sldId id="416" r:id="rId163"/>
    <p:sldId id="417" r:id="rId164"/>
    <p:sldId id="418" r:id="rId165"/>
    <p:sldId id="419" r:id="rId166"/>
    <p:sldId id="420" r:id="rId167"/>
    <p:sldId id="421" r:id="rId168"/>
    <p:sldId id="422" r:id="rId169"/>
    <p:sldId id="423" r:id="rId170"/>
    <p:sldId id="424" r:id="rId171"/>
    <p:sldId id="425" r:id="rId172"/>
    <p:sldId id="426" r:id="rId173"/>
    <p:sldId id="427" r:id="rId174"/>
    <p:sldId id="428" r:id="rId175"/>
    <p:sldId id="429" r:id="rId176"/>
    <p:sldId id="430" r:id="rId177"/>
    <p:sldId id="431" r:id="rId178"/>
    <p:sldId id="432" r:id="rId179"/>
    <p:sldId id="433" r:id="rId180"/>
    <p:sldId id="434" r:id="rId181"/>
    <p:sldId id="435" r:id="rId182"/>
    <p:sldId id="436" r:id="rId183"/>
    <p:sldId id="437" r:id="rId184"/>
    <p:sldId id="438" r:id="rId185"/>
    <p:sldId id="439" r:id="rId186"/>
    <p:sldId id="440" r:id="rId187"/>
    <p:sldId id="441" r:id="rId188"/>
    <p:sldId id="442" r:id="rId189"/>
    <p:sldId id="443" r:id="rId190"/>
    <p:sldId id="444" r:id="rId191"/>
    <p:sldId id="445" r:id="rId192"/>
    <p:sldId id="446" r:id="rId193"/>
    <p:sldId id="447" r:id="rId194"/>
    <p:sldId id="448" r:id="rId195"/>
    <p:sldId id="449" r:id="rId196"/>
    <p:sldId id="450" r:id="rId197"/>
    <p:sldId id="451" r:id="rId198"/>
    <p:sldId id="452" r:id="rId199"/>
    <p:sldId id="453" r:id="rId200"/>
    <p:sldId id="454" r:id="rId201"/>
    <p:sldId id="455" r:id="rId202"/>
    <p:sldId id="456" r:id="rId203"/>
    <p:sldId id="457" r:id="rId204"/>
    <p:sldId id="458" r:id="rId205"/>
    <p:sldId id="459" r:id="rId206"/>
    <p:sldId id="460" r:id="rId207"/>
    <p:sldId id="461" r:id="rId208"/>
    <p:sldId id="462" r:id="rId209"/>
    <p:sldId id="463" r:id="rId210"/>
    <p:sldId id="464" r:id="rId211"/>
    <p:sldId id="465" r:id="rId212"/>
    <p:sldId id="466" r:id="rId213"/>
    <p:sldId id="467" r:id="rId214"/>
    <p:sldId id="468" r:id="rId215"/>
    <p:sldId id="469" r:id="rId216"/>
    <p:sldId id="470" r:id="rId217"/>
    <p:sldId id="471" r:id="rId218"/>
    <p:sldId id="472" r:id="rId219"/>
    <p:sldId id="473" r:id="rId220"/>
    <p:sldId id="474" r:id="rId221"/>
    <p:sldId id="475" r:id="rId222"/>
    <p:sldId id="476" r:id="rId223"/>
    <p:sldId id="477" r:id="rId224"/>
    <p:sldId id="478" r:id="rId225"/>
    <p:sldId id="479" r:id="rId226"/>
    <p:sldId id="480" r:id="rId227"/>
    <p:sldId id="481" r:id="rId228"/>
    <p:sldId id="482" r:id="rId229"/>
    <p:sldId id="483" r:id="rId230"/>
    <p:sldId id="484" r:id="rId231"/>
    <p:sldId id="485" r:id="rId232"/>
    <p:sldId id="486" r:id="rId233"/>
    <p:sldId id="487" r:id="rId234"/>
    <p:sldId id="488" r:id="rId235"/>
    <p:sldId id="489" r:id="rId236"/>
    <p:sldId id="490" r:id="rId237"/>
    <p:sldId id="491" r:id="rId238"/>
    <p:sldId id="492" r:id="rId239"/>
    <p:sldId id="493" r:id="rId240"/>
    <p:sldId id="494" r:id="rId241"/>
    <p:sldId id="495" r:id="rId242"/>
    <p:sldId id="496" r:id="rId243"/>
    <p:sldId id="497" r:id="rId244"/>
    <p:sldId id="498" r:id="rId245"/>
    <p:sldId id="499" r:id="rId246"/>
    <p:sldId id="500" r:id="rId247"/>
    <p:sldId id="501" r:id="rId248"/>
    <p:sldId id="502" r:id="rId249"/>
    <p:sldId id="503" r:id="rId250"/>
    <p:sldId id="504" r:id="rId251"/>
    <p:sldId id="505" r:id="rId252"/>
    <p:sldId id="506" r:id="rId253"/>
    <p:sldId id="507" r:id="rId254"/>
    <p:sldId id="508" r:id="rId255"/>
    <p:sldId id="509" r:id="rId256"/>
    <p:sldId id="510" r:id="rId257"/>
    <p:sldId id="511" r:id="rId258"/>
    <p:sldId id="512" r:id="rId259"/>
    <p:sldId id="513" r:id="rId260"/>
    <p:sldId id="514" r:id="rId261"/>
    <p:sldId id="515" r:id="rId262"/>
    <p:sldId id="516" r:id="rId263"/>
    <p:sldId id="517" r:id="rId264"/>
    <p:sldId id="518" r:id="rId265"/>
    <p:sldId id="519" r:id="rId266"/>
    <p:sldId id="520" r:id="rId267"/>
    <p:sldId id="521" r:id="rId268"/>
    <p:sldId id="522" r:id="rId269"/>
    <p:sldId id="523" r:id="rId270"/>
    <p:sldId id="524" r:id="rId271"/>
    <p:sldId id="525" r:id="rId272"/>
    <p:sldId id="526" r:id="rId273"/>
    <p:sldId id="527" r:id="rId274"/>
    <p:sldId id="528" r:id="rId275"/>
    <p:sldId id="529" r:id="rId276"/>
    <p:sldId id="530" r:id="rId277"/>
    <p:sldId id="531" r:id="rId278"/>
    <p:sldId id="532" r:id="rId279"/>
    <p:sldId id="533" r:id="rId280"/>
    <p:sldId id="534" r:id="rId281"/>
    <p:sldId id="535" r:id="rId282"/>
    <p:sldId id="536" r:id="rId283"/>
    <p:sldId id="537" r:id="rId284"/>
    <p:sldId id="538" r:id="rId285"/>
    <p:sldId id="539" r:id="rId286"/>
    <p:sldId id="540" r:id="rId287"/>
    <p:sldId id="541" r:id="rId288"/>
    <p:sldId id="542" r:id="rId289"/>
    <p:sldId id="543" r:id="rId290"/>
    <p:sldId id="544" r:id="rId291"/>
    <p:sldId id="545" r:id="rId292"/>
    <p:sldId id="546" r:id="rId293"/>
    <p:sldId id="547" r:id="rId294"/>
    <p:sldId id="548" r:id="rId295"/>
    <p:sldId id="549" r:id="rId296"/>
    <p:sldId id="550" r:id="rId297"/>
    <p:sldId id="551" r:id="rId298"/>
    <p:sldId id="552" r:id="rId299"/>
    <p:sldId id="554" r:id="rId300"/>
    <p:sldId id="553" r:id="rId301"/>
    <p:sldId id="555" r:id="rId302"/>
    <p:sldId id="556" r:id="rId303"/>
    <p:sldId id="557" r:id="rId304"/>
    <p:sldId id="558" r:id="rId305"/>
    <p:sldId id="559" r:id="rId306"/>
    <p:sldId id="560" r:id="rId307"/>
    <p:sldId id="561" r:id="rId308"/>
    <p:sldId id="562" r:id="rId309"/>
    <p:sldId id="563" r:id="rId310"/>
    <p:sldId id="564" r:id="rId311"/>
    <p:sldId id="565" r:id="rId312"/>
    <p:sldId id="566" r:id="rId313"/>
    <p:sldId id="567" r:id="rId314"/>
    <p:sldId id="568" r:id="rId315"/>
    <p:sldId id="569" r:id="rId316"/>
    <p:sldId id="570" r:id="rId317"/>
    <p:sldId id="571" r:id="rId318"/>
    <p:sldId id="572" r:id="rId319"/>
    <p:sldId id="573" r:id="rId320"/>
    <p:sldId id="574" r:id="rId321"/>
    <p:sldId id="575" r:id="rId322"/>
    <p:sldId id="598" r:id="rId323"/>
    <p:sldId id="576" r:id="rId324"/>
    <p:sldId id="577" r:id="rId325"/>
    <p:sldId id="578" r:id="rId326"/>
    <p:sldId id="579" r:id="rId327"/>
    <p:sldId id="580" r:id="rId328"/>
    <p:sldId id="581" r:id="rId329"/>
    <p:sldId id="582" r:id="rId330"/>
    <p:sldId id="583" r:id="rId331"/>
    <p:sldId id="584" r:id="rId332"/>
    <p:sldId id="585" r:id="rId333"/>
    <p:sldId id="586" r:id="rId334"/>
    <p:sldId id="587" r:id="rId335"/>
    <p:sldId id="588" r:id="rId336"/>
    <p:sldId id="589" r:id="rId337"/>
    <p:sldId id="590" r:id="rId338"/>
    <p:sldId id="591" r:id="rId339"/>
    <p:sldId id="592" r:id="rId340"/>
    <p:sldId id="593" r:id="rId341"/>
    <p:sldId id="594" r:id="rId342"/>
    <p:sldId id="595" r:id="rId343"/>
    <p:sldId id="596" r:id="rId3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2" autoAdjust="0"/>
    <p:restoredTop sz="94660"/>
  </p:normalViewPr>
  <p:slideViewPr>
    <p:cSldViewPr>
      <p:cViewPr varScale="1">
        <p:scale>
          <a:sx n="110" d="100"/>
          <a:sy n="110" d="100"/>
        </p:scale>
        <p:origin x="-1620" y="-23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99" Type="http://schemas.openxmlformats.org/officeDocument/2006/relationships/slide" Target="slides/slide298.xml"/><Relationship Id="rId303" Type="http://schemas.openxmlformats.org/officeDocument/2006/relationships/slide" Target="slides/slide302.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324" Type="http://schemas.openxmlformats.org/officeDocument/2006/relationships/slide" Target="slides/slide323.xml"/><Relationship Id="rId345" Type="http://schemas.openxmlformats.org/officeDocument/2006/relationships/presProps" Target="presProps.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247" Type="http://schemas.openxmlformats.org/officeDocument/2006/relationships/slide" Target="slides/slide246.xml"/><Relationship Id="rId107" Type="http://schemas.openxmlformats.org/officeDocument/2006/relationships/slide" Target="slides/slide106.xml"/><Relationship Id="rId268" Type="http://schemas.openxmlformats.org/officeDocument/2006/relationships/slide" Target="slides/slide267.xml"/><Relationship Id="rId289" Type="http://schemas.openxmlformats.org/officeDocument/2006/relationships/slide" Target="slides/slide288.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314" Type="http://schemas.openxmlformats.org/officeDocument/2006/relationships/slide" Target="slides/slide313.xml"/><Relationship Id="rId335" Type="http://schemas.openxmlformats.org/officeDocument/2006/relationships/slide" Target="slides/slide334.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58" Type="http://schemas.openxmlformats.org/officeDocument/2006/relationships/slide" Target="slides/slide257.xml"/><Relationship Id="rId279" Type="http://schemas.openxmlformats.org/officeDocument/2006/relationships/slide" Target="slides/slide278.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290" Type="http://schemas.openxmlformats.org/officeDocument/2006/relationships/slide" Target="slides/slide289.xml"/><Relationship Id="rId304" Type="http://schemas.openxmlformats.org/officeDocument/2006/relationships/slide" Target="slides/slide303.xml"/><Relationship Id="rId325" Type="http://schemas.openxmlformats.org/officeDocument/2006/relationships/slide" Target="slides/slide324.xml"/><Relationship Id="rId346" Type="http://schemas.openxmlformats.org/officeDocument/2006/relationships/viewProps" Target="viewProps.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269" Type="http://schemas.openxmlformats.org/officeDocument/2006/relationships/slide" Target="slides/slide268.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280" Type="http://schemas.openxmlformats.org/officeDocument/2006/relationships/slide" Target="slides/slide279.xml"/><Relationship Id="rId315" Type="http://schemas.openxmlformats.org/officeDocument/2006/relationships/slide" Target="slides/slide314.xml"/><Relationship Id="rId336" Type="http://schemas.openxmlformats.org/officeDocument/2006/relationships/slide" Target="slides/slide335.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291" Type="http://schemas.openxmlformats.org/officeDocument/2006/relationships/slide" Target="slides/slide290.xml"/><Relationship Id="rId305" Type="http://schemas.openxmlformats.org/officeDocument/2006/relationships/slide" Target="slides/slide304.xml"/><Relationship Id="rId326" Type="http://schemas.openxmlformats.org/officeDocument/2006/relationships/slide" Target="slides/slide325.xml"/><Relationship Id="rId347" Type="http://schemas.openxmlformats.org/officeDocument/2006/relationships/theme" Target="theme/theme1.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281" Type="http://schemas.openxmlformats.org/officeDocument/2006/relationships/slide" Target="slides/slide280.xml"/><Relationship Id="rId316" Type="http://schemas.openxmlformats.org/officeDocument/2006/relationships/slide" Target="slides/slide315.xml"/><Relationship Id="rId337" Type="http://schemas.openxmlformats.org/officeDocument/2006/relationships/slide" Target="slides/slide336.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71" Type="http://schemas.openxmlformats.org/officeDocument/2006/relationships/slide" Target="slides/slide270.xml"/><Relationship Id="rId292" Type="http://schemas.openxmlformats.org/officeDocument/2006/relationships/slide" Target="slides/slide291.xml"/><Relationship Id="rId306" Type="http://schemas.openxmlformats.org/officeDocument/2006/relationships/slide" Target="slides/slide305.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327" Type="http://schemas.openxmlformats.org/officeDocument/2006/relationships/slide" Target="slides/slide326.xml"/><Relationship Id="rId348" Type="http://schemas.openxmlformats.org/officeDocument/2006/relationships/tableStyles" Target="tableStyles.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261" Type="http://schemas.openxmlformats.org/officeDocument/2006/relationships/slide" Target="slides/slide260.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282" Type="http://schemas.openxmlformats.org/officeDocument/2006/relationships/slide" Target="slides/slide281.xml"/><Relationship Id="rId317" Type="http://schemas.openxmlformats.org/officeDocument/2006/relationships/slide" Target="slides/slide316.xml"/><Relationship Id="rId338" Type="http://schemas.openxmlformats.org/officeDocument/2006/relationships/slide" Target="slides/slide337.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72" Type="http://schemas.openxmlformats.org/officeDocument/2006/relationships/slide" Target="slides/slide271.xml"/><Relationship Id="rId293" Type="http://schemas.openxmlformats.org/officeDocument/2006/relationships/slide" Target="slides/slide292.xml"/><Relationship Id="rId302" Type="http://schemas.openxmlformats.org/officeDocument/2006/relationships/slide" Target="slides/slide301.xml"/><Relationship Id="rId307" Type="http://schemas.openxmlformats.org/officeDocument/2006/relationships/slide" Target="slides/slide306.xml"/><Relationship Id="rId323" Type="http://schemas.openxmlformats.org/officeDocument/2006/relationships/slide" Target="slides/slide322.xml"/><Relationship Id="rId328" Type="http://schemas.openxmlformats.org/officeDocument/2006/relationships/slide" Target="slides/slide327.xml"/><Relationship Id="rId344" Type="http://schemas.openxmlformats.org/officeDocument/2006/relationships/slide" Target="slides/slide343.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241" Type="http://schemas.openxmlformats.org/officeDocument/2006/relationships/slide" Target="slides/slide240.xml"/><Relationship Id="rId246" Type="http://schemas.openxmlformats.org/officeDocument/2006/relationships/slide" Target="slides/slide245.xml"/><Relationship Id="rId267" Type="http://schemas.openxmlformats.org/officeDocument/2006/relationships/slide" Target="slides/slide266.xml"/><Relationship Id="rId288" Type="http://schemas.openxmlformats.org/officeDocument/2006/relationships/slide" Target="slides/slide287.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262" Type="http://schemas.openxmlformats.org/officeDocument/2006/relationships/slide" Target="slides/slide261.xml"/><Relationship Id="rId283" Type="http://schemas.openxmlformats.org/officeDocument/2006/relationships/slide" Target="slides/slide282.xml"/><Relationship Id="rId313" Type="http://schemas.openxmlformats.org/officeDocument/2006/relationships/slide" Target="slides/slide312.xml"/><Relationship Id="rId318" Type="http://schemas.openxmlformats.org/officeDocument/2006/relationships/slide" Target="slides/slide317.xml"/><Relationship Id="rId339" Type="http://schemas.openxmlformats.org/officeDocument/2006/relationships/slide" Target="slides/slide338.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334" Type="http://schemas.openxmlformats.org/officeDocument/2006/relationships/slide" Target="slides/slide333.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slide" Target="slides/slide272.xml"/><Relationship Id="rId294" Type="http://schemas.openxmlformats.org/officeDocument/2006/relationships/slide" Target="slides/slide293.xml"/><Relationship Id="rId308" Type="http://schemas.openxmlformats.org/officeDocument/2006/relationships/slide" Target="slides/slide307.xml"/><Relationship Id="rId329" Type="http://schemas.openxmlformats.org/officeDocument/2006/relationships/slide" Target="slides/slide328.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340" Type="http://schemas.openxmlformats.org/officeDocument/2006/relationships/slide" Target="slides/slide339.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284" Type="http://schemas.openxmlformats.org/officeDocument/2006/relationships/slide" Target="slides/slide283.xml"/><Relationship Id="rId319" Type="http://schemas.openxmlformats.org/officeDocument/2006/relationships/slide" Target="slides/slide318.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330" Type="http://schemas.openxmlformats.org/officeDocument/2006/relationships/slide" Target="slides/slide329.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95" Type="http://schemas.openxmlformats.org/officeDocument/2006/relationships/slide" Target="slides/slide294.xml"/><Relationship Id="rId309" Type="http://schemas.openxmlformats.org/officeDocument/2006/relationships/slide" Target="slides/slide308.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320" Type="http://schemas.openxmlformats.org/officeDocument/2006/relationships/slide" Target="slides/slide319.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341" Type="http://schemas.openxmlformats.org/officeDocument/2006/relationships/slide" Target="slides/slide340.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slide" Target="slides/slide28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310" Type="http://schemas.openxmlformats.org/officeDocument/2006/relationships/slide" Target="slides/slide309.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331" Type="http://schemas.openxmlformats.org/officeDocument/2006/relationships/slide" Target="slides/slide330.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296" Type="http://schemas.openxmlformats.org/officeDocument/2006/relationships/slide" Target="slides/slide295.xml"/><Relationship Id="rId300" Type="http://schemas.openxmlformats.org/officeDocument/2006/relationships/slide" Target="slides/slide299.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321" Type="http://schemas.openxmlformats.org/officeDocument/2006/relationships/slide" Target="slides/slide320.xml"/><Relationship Id="rId342" Type="http://schemas.openxmlformats.org/officeDocument/2006/relationships/slide" Target="slides/slide341.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slide" Target="slides/slide285.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311" Type="http://schemas.openxmlformats.org/officeDocument/2006/relationships/slide" Target="slides/slide310.xml"/><Relationship Id="rId332" Type="http://schemas.openxmlformats.org/officeDocument/2006/relationships/slide" Target="slides/slide331.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276" Type="http://schemas.openxmlformats.org/officeDocument/2006/relationships/slide" Target="slides/slide275.xml"/><Relationship Id="rId297" Type="http://schemas.openxmlformats.org/officeDocument/2006/relationships/slide" Target="slides/slide296.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301" Type="http://schemas.openxmlformats.org/officeDocument/2006/relationships/slide" Target="slides/slide300.xml"/><Relationship Id="rId322" Type="http://schemas.openxmlformats.org/officeDocument/2006/relationships/slide" Target="slides/slide321.xml"/><Relationship Id="rId343" Type="http://schemas.openxmlformats.org/officeDocument/2006/relationships/slide" Target="slides/slide342.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slide" Target="slides/slide265.xml"/><Relationship Id="rId287" Type="http://schemas.openxmlformats.org/officeDocument/2006/relationships/slide" Target="slides/slide286.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312" Type="http://schemas.openxmlformats.org/officeDocument/2006/relationships/slide" Target="slides/slide311.xml"/><Relationship Id="rId333" Type="http://schemas.openxmlformats.org/officeDocument/2006/relationships/slide" Target="slides/slide332.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277" Type="http://schemas.openxmlformats.org/officeDocument/2006/relationships/slide" Target="slides/slide276.xml"/><Relationship Id="rId298" Type="http://schemas.openxmlformats.org/officeDocument/2006/relationships/slide" Target="slides/slide29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E34E829-F2EA-405D-A96D-3C74DB6F328A}" type="datetimeFigureOut">
              <a:rPr lang="en-US" smtClean="0"/>
              <a:t>9/10/2016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43DF0C-3CC7-4B63-A299-D6B28868E787}" type="slidenum">
              <a:rPr lang="en-US" smtClean="0"/>
              <a:t>‹#›</a:t>
            </a:fld>
            <a:endParaRPr lang="en-US"/>
          </a:p>
        </p:txBody>
      </p:sp>
    </p:spTree>
    <p:extLst>
      <p:ext uri="{BB962C8B-B14F-4D97-AF65-F5344CB8AC3E}">
        <p14:creationId xmlns:p14="http://schemas.microsoft.com/office/powerpoint/2010/main" val="2054927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34E829-F2EA-405D-A96D-3C74DB6F328A}" type="datetimeFigureOut">
              <a:rPr lang="en-US" smtClean="0"/>
              <a:t>9/10/2016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43DF0C-3CC7-4B63-A299-D6B28868E787}" type="slidenum">
              <a:rPr lang="en-US" smtClean="0"/>
              <a:t>‹#›</a:t>
            </a:fld>
            <a:endParaRPr lang="en-US"/>
          </a:p>
        </p:txBody>
      </p:sp>
    </p:spTree>
    <p:extLst>
      <p:ext uri="{BB962C8B-B14F-4D97-AF65-F5344CB8AC3E}">
        <p14:creationId xmlns:p14="http://schemas.microsoft.com/office/powerpoint/2010/main" val="4018979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34E829-F2EA-405D-A96D-3C74DB6F328A}" type="datetimeFigureOut">
              <a:rPr lang="en-US" smtClean="0"/>
              <a:t>9/10/2016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43DF0C-3CC7-4B63-A299-D6B28868E787}" type="slidenum">
              <a:rPr lang="en-US" smtClean="0"/>
              <a:t>‹#›</a:t>
            </a:fld>
            <a:endParaRPr lang="en-US"/>
          </a:p>
        </p:txBody>
      </p:sp>
    </p:spTree>
    <p:extLst>
      <p:ext uri="{BB962C8B-B14F-4D97-AF65-F5344CB8AC3E}">
        <p14:creationId xmlns:p14="http://schemas.microsoft.com/office/powerpoint/2010/main" val="3568881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34E829-F2EA-405D-A96D-3C74DB6F328A}" type="datetimeFigureOut">
              <a:rPr lang="en-US" smtClean="0"/>
              <a:t>9/10/2016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43DF0C-3CC7-4B63-A299-D6B28868E787}" type="slidenum">
              <a:rPr lang="en-US" smtClean="0"/>
              <a:t>‹#›</a:t>
            </a:fld>
            <a:endParaRPr lang="en-US"/>
          </a:p>
        </p:txBody>
      </p:sp>
      <p:sp>
        <p:nvSpPr>
          <p:cNvPr id="7" name="TextBox 6"/>
          <p:cNvSpPr txBox="1"/>
          <p:nvPr userDrawn="1"/>
        </p:nvSpPr>
        <p:spPr>
          <a:xfrm>
            <a:off x="8337754" y="6488668"/>
            <a:ext cx="806246" cy="369332"/>
          </a:xfrm>
          <a:prstGeom prst="rect">
            <a:avLst/>
          </a:prstGeom>
          <a:noFill/>
        </p:spPr>
        <p:txBody>
          <a:bodyPr wrap="none" rtlCol="0">
            <a:spAutoFit/>
          </a:bodyPr>
          <a:lstStyle/>
          <a:p>
            <a:r>
              <a:rPr lang="en-US" dirty="0" smtClean="0">
                <a:hlinkClick r:id="rId2" action="ppaction://hlinksldjump"/>
              </a:rPr>
              <a:t>restart</a:t>
            </a:r>
            <a:endParaRPr lang="en-US" dirty="0"/>
          </a:p>
        </p:txBody>
      </p:sp>
    </p:spTree>
    <p:extLst>
      <p:ext uri="{BB962C8B-B14F-4D97-AF65-F5344CB8AC3E}">
        <p14:creationId xmlns:p14="http://schemas.microsoft.com/office/powerpoint/2010/main" val="1549237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34E829-F2EA-405D-A96D-3C74DB6F328A}" type="datetimeFigureOut">
              <a:rPr lang="en-US" smtClean="0"/>
              <a:t>9/10/2016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43DF0C-3CC7-4B63-A299-D6B28868E787}" type="slidenum">
              <a:rPr lang="en-US" smtClean="0"/>
              <a:t>‹#›</a:t>
            </a:fld>
            <a:endParaRPr lang="en-US"/>
          </a:p>
        </p:txBody>
      </p:sp>
    </p:spTree>
    <p:extLst>
      <p:ext uri="{BB962C8B-B14F-4D97-AF65-F5344CB8AC3E}">
        <p14:creationId xmlns:p14="http://schemas.microsoft.com/office/powerpoint/2010/main" val="2297767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E34E829-F2EA-405D-A96D-3C74DB6F328A}" type="datetimeFigureOut">
              <a:rPr lang="en-US" smtClean="0"/>
              <a:t>9/10/2016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43DF0C-3CC7-4B63-A299-D6B28868E787}" type="slidenum">
              <a:rPr lang="en-US" smtClean="0"/>
              <a:t>‹#›</a:t>
            </a:fld>
            <a:endParaRPr lang="en-US"/>
          </a:p>
        </p:txBody>
      </p:sp>
    </p:spTree>
    <p:extLst>
      <p:ext uri="{BB962C8B-B14F-4D97-AF65-F5344CB8AC3E}">
        <p14:creationId xmlns:p14="http://schemas.microsoft.com/office/powerpoint/2010/main" val="3934653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E34E829-F2EA-405D-A96D-3C74DB6F328A}" type="datetimeFigureOut">
              <a:rPr lang="en-US" smtClean="0"/>
              <a:t>9/10/2016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43DF0C-3CC7-4B63-A299-D6B28868E787}" type="slidenum">
              <a:rPr lang="en-US" smtClean="0"/>
              <a:t>‹#›</a:t>
            </a:fld>
            <a:endParaRPr lang="en-US"/>
          </a:p>
        </p:txBody>
      </p:sp>
    </p:spTree>
    <p:extLst>
      <p:ext uri="{BB962C8B-B14F-4D97-AF65-F5344CB8AC3E}">
        <p14:creationId xmlns:p14="http://schemas.microsoft.com/office/powerpoint/2010/main" val="36845136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E34E829-F2EA-405D-A96D-3C74DB6F328A}" type="datetimeFigureOut">
              <a:rPr lang="en-US" smtClean="0"/>
              <a:t>9/10/2016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43DF0C-3CC7-4B63-A299-D6B28868E787}" type="slidenum">
              <a:rPr lang="en-US" smtClean="0"/>
              <a:t>‹#›</a:t>
            </a:fld>
            <a:endParaRPr lang="en-US"/>
          </a:p>
        </p:txBody>
      </p:sp>
    </p:spTree>
    <p:extLst>
      <p:ext uri="{BB962C8B-B14F-4D97-AF65-F5344CB8AC3E}">
        <p14:creationId xmlns:p14="http://schemas.microsoft.com/office/powerpoint/2010/main" val="3319149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34E829-F2EA-405D-A96D-3C74DB6F328A}" type="datetimeFigureOut">
              <a:rPr lang="en-US" smtClean="0"/>
              <a:t>9/10/2016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43DF0C-3CC7-4B63-A299-D6B28868E787}" type="slidenum">
              <a:rPr lang="en-US" smtClean="0"/>
              <a:t>‹#›</a:t>
            </a:fld>
            <a:endParaRPr lang="en-US"/>
          </a:p>
        </p:txBody>
      </p:sp>
    </p:spTree>
    <p:extLst>
      <p:ext uri="{BB962C8B-B14F-4D97-AF65-F5344CB8AC3E}">
        <p14:creationId xmlns:p14="http://schemas.microsoft.com/office/powerpoint/2010/main" val="1897752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34E829-F2EA-405D-A96D-3C74DB6F328A}" type="datetimeFigureOut">
              <a:rPr lang="en-US" smtClean="0"/>
              <a:t>9/10/2016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43DF0C-3CC7-4B63-A299-D6B28868E787}" type="slidenum">
              <a:rPr lang="en-US" smtClean="0"/>
              <a:t>‹#›</a:t>
            </a:fld>
            <a:endParaRPr lang="en-US"/>
          </a:p>
        </p:txBody>
      </p:sp>
    </p:spTree>
    <p:extLst>
      <p:ext uri="{BB962C8B-B14F-4D97-AF65-F5344CB8AC3E}">
        <p14:creationId xmlns:p14="http://schemas.microsoft.com/office/powerpoint/2010/main" val="22901531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34E829-F2EA-405D-A96D-3C74DB6F328A}" type="datetimeFigureOut">
              <a:rPr lang="en-US" smtClean="0"/>
              <a:t>9/10/2016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43DF0C-3CC7-4B63-A299-D6B28868E787}" type="slidenum">
              <a:rPr lang="en-US" smtClean="0"/>
              <a:t>‹#›</a:t>
            </a:fld>
            <a:endParaRPr lang="en-US"/>
          </a:p>
        </p:txBody>
      </p:sp>
    </p:spTree>
    <p:extLst>
      <p:ext uri="{BB962C8B-B14F-4D97-AF65-F5344CB8AC3E}">
        <p14:creationId xmlns:p14="http://schemas.microsoft.com/office/powerpoint/2010/main" val="4050310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34E829-F2EA-405D-A96D-3C74DB6F328A}" type="datetimeFigureOut">
              <a:rPr lang="en-US" smtClean="0"/>
              <a:t>9/10/2016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43DF0C-3CC7-4B63-A299-D6B28868E787}" type="slidenum">
              <a:rPr lang="en-US" smtClean="0"/>
              <a:t>‹#›</a:t>
            </a:fld>
            <a:endParaRPr lang="en-US"/>
          </a:p>
        </p:txBody>
      </p:sp>
    </p:spTree>
    <p:extLst>
      <p:ext uri="{BB962C8B-B14F-4D97-AF65-F5344CB8AC3E}">
        <p14:creationId xmlns:p14="http://schemas.microsoft.com/office/powerpoint/2010/main" val="39115918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slide" Target="slide2.xml"/><Relationship Id="rId1" Type="http://schemas.openxmlformats.org/officeDocument/2006/relationships/slideLayout" Target="../slideLayouts/slideLayout2.xml"/><Relationship Id="rId5" Type="http://schemas.openxmlformats.org/officeDocument/2006/relationships/hyperlink" Target="http://www.piuswong.com/" TargetMode="External"/><Relationship Id="rId4" Type="http://schemas.openxmlformats.org/officeDocument/2006/relationships/slide" Target="slide146.xml"/></Relationships>
</file>

<file path=ppt/slides/_rels/slide10.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hyperlink" Target="https://www.youtube.com/watch?v=BJs_L7yq5qE"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3" Type="http://schemas.openxmlformats.org/officeDocument/2006/relationships/slide" Target="slide101.xml"/><Relationship Id="rId2" Type="http://schemas.openxmlformats.org/officeDocument/2006/relationships/slide" Target="slide108.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3" Type="http://schemas.openxmlformats.org/officeDocument/2006/relationships/slide" Target="slide102.xml"/><Relationship Id="rId2" Type="http://schemas.openxmlformats.org/officeDocument/2006/relationships/slide" Target="slide105.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3" Type="http://schemas.openxmlformats.org/officeDocument/2006/relationships/slide" Target="slide104.xml"/><Relationship Id="rId2" Type="http://schemas.openxmlformats.org/officeDocument/2006/relationships/slide" Target="slide103.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twitter.com/neilyy/status/600486482374189056"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twitter.com/AverytheQueen/status/629008164566904832"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3" Type="http://schemas.openxmlformats.org/officeDocument/2006/relationships/slide" Target="slide106.xml"/><Relationship Id="rId2" Type="http://schemas.openxmlformats.org/officeDocument/2006/relationships/slide" Target="slide107.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www.facebook.com/RGVFunny/posts/499689870124955"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www.youtube.com/watch?v=grSlcnysHjY"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3" Type="http://schemas.openxmlformats.org/officeDocument/2006/relationships/slide" Target="slide109.xml"/><Relationship Id="rId2" Type="http://schemas.openxmlformats.org/officeDocument/2006/relationships/slide" Target="slide114.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3" Type="http://schemas.openxmlformats.org/officeDocument/2006/relationships/slide" Target="slide110.xml"/><Relationship Id="rId2" Type="http://schemas.openxmlformats.org/officeDocument/2006/relationships/slide" Target="slide11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witter.com/bortions/status/518467539639500800" TargetMode="External"/><Relationship Id="rId2" Type="http://schemas.openxmlformats.org/officeDocument/2006/relationships/hyperlink" Target="http://dcist.com/2012/04/cheap_trick_to_headline_earth_day_c.php"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3" Type="http://schemas.openxmlformats.org/officeDocument/2006/relationships/slide" Target="slide111.xml"/><Relationship Id="rId2" Type="http://schemas.openxmlformats.org/officeDocument/2006/relationships/slide" Target="slide112.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plus.google.com/102917368805144861353/posts/M6GasmkCShV"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henvalleygirl21.blogspot.com/2005/04/you-know-youre-from-valley-if.html"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www.schuminweb.com/2005/09/06/you-know-youre-from-the-shenandoah-valley-if/"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www.someecards.com/usercards/viewcard/MjAxMi00MTIxZDhkNjhkM2I0YzU0"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3" Type="http://schemas.openxmlformats.org/officeDocument/2006/relationships/slide" Target="slide121.xml"/><Relationship Id="rId2" Type="http://schemas.openxmlformats.org/officeDocument/2006/relationships/slide" Target="slide116.xm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3" Type="http://schemas.openxmlformats.org/officeDocument/2006/relationships/slide" Target="slide118.xml"/><Relationship Id="rId2" Type="http://schemas.openxmlformats.org/officeDocument/2006/relationships/slide" Target="slide117.xm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twitter.com/nicoleoutka/status/583670389768728576"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3" Type="http://schemas.openxmlformats.org/officeDocument/2006/relationships/slide" Target="slide119.xml"/><Relationship Id="rId2" Type="http://schemas.openxmlformats.org/officeDocument/2006/relationships/slide" Target="slide120.xm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www.bike-air.com/Winter-Storm-Warning-in-Upper-Midwest_10566284.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slide" Target="slide27.xm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books.google.com/books?id=El1JLKI5rMIC&amp;pg=PA74&amp;lpg=PA74&amp;dq=%22you+know+you're+from+the+midwest+if+you+can%22&amp;source=bl&amp;ots=IQOQdIhGVS&amp;sig=yddPXf6eUodlq6ZWo9GPpD0hdSA&amp;hl=en&amp;sa=X&amp;ved=0CB4Q6AEwAGoVChMIvIDF3rDXxwIVQcuACh0gygAO#v=onepage&amp;q=%22you%20know%20you're%20from%20the%20midwest%20if%20you%20can%22&amp;f=false"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3" Type="http://schemas.openxmlformats.org/officeDocument/2006/relationships/slide" Target="slide125.xml"/><Relationship Id="rId2" Type="http://schemas.openxmlformats.org/officeDocument/2006/relationships/slide" Target="slide122.xm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3" Type="http://schemas.openxmlformats.org/officeDocument/2006/relationships/slide" Target="slide123.xml"/><Relationship Id="rId2" Type="http://schemas.openxmlformats.org/officeDocument/2006/relationships/slide" Target="slide124.xm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hyperlink" Target="http://websta.me/n/mstrasileigh" TargetMode="Externa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hyperlink" Target="https://twitter.com/kikimo21/status/547546565582127104" TargetMode="Externa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3" Type="http://schemas.openxmlformats.org/officeDocument/2006/relationships/slide" Target="slide127.xml"/><Relationship Id="rId2" Type="http://schemas.openxmlformats.org/officeDocument/2006/relationships/slide" Target="slide126.xm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2" Type="http://schemas.openxmlformats.org/officeDocument/2006/relationships/hyperlink" Target="https://www.reddit.com/r/funny/comments/1kvw29/you_know_youre_from_the_midwest_when_you_watch/" TargetMode="External"/><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2" Type="http://schemas.openxmlformats.org/officeDocument/2006/relationships/hyperlink" Target="https://twitter.com/ldavid_jeremy/status/628664031671259136" TargetMode="External"/><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3" Type="http://schemas.openxmlformats.org/officeDocument/2006/relationships/slide" Target="slide145.xml"/><Relationship Id="rId2" Type="http://schemas.openxmlformats.org/officeDocument/2006/relationships/slide" Target="slide129.xml"/><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3" Type="http://schemas.openxmlformats.org/officeDocument/2006/relationships/slide" Target="slide130.xml"/><Relationship Id="rId2" Type="http://schemas.openxmlformats.org/officeDocument/2006/relationships/slide" Target="slide13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slide" Target="slide14.xml"/><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3" Type="http://schemas.openxmlformats.org/officeDocument/2006/relationships/slide" Target="slide134.xml"/><Relationship Id="rId2" Type="http://schemas.openxmlformats.org/officeDocument/2006/relationships/slide" Target="slide131.xml"/><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3" Type="http://schemas.openxmlformats.org/officeDocument/2006/relationships/slide" Target="slide133.xml"/><Relationship Id="rId2" Type="http://schemas.openxmlformats.org/officeDocument/2006/relationships/slide" Target="slide132.xm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hyperlink" Target="http://photographedgaycouples.tumblr.com/post/59528665444/elijahwt-you-know-you-want-more-so-follow-me" TargetMode="Externa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hyperlink" Target="http://annaferminmusic.com/someday_afternoon_ep/" TargetMode="Externa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hyperlink" Target="http://www.tvguide.com/news/sony-upcoming-movies-jumanji-bad-boys/" TargetMode="Externa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3" Type="http://schemas.openxmlformats.org/officeDocument/2006/relationships/slide" Target="slide137.xml"/><Relationship Id="rId2" Type="http://schemas.openxmlformats.org/officeDocument/2006/relationships/slide" Target="slide136.xm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hyperlink" Target="https://books.google.com/books?id=brMVf2Ivb-4C&amp;pg=PT30&amp;lpg=PT30&amp;dq=%22you+know+you+want+to+write+something%22&amp;source=bl&amp;ots=8kBq3x_nEj&amp;sig=tG6ZejNQ5cpxeXvDpsR_7rRjyHk&amp;hl=en&amp;sa=X&amp;ved=0CB4Q6AEwAGoVChMIvP7kn77XxwIVi5ENCh1odABU#v=onepage&amp;q=%22you%20know%20you%20want%20to%20write%20something%22&amp;f=false"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3" Type="http://schemas.openxmlformats.org/officeDocument/2006/relationships/slide" Target="slide140.xml"/><Relationship Id="rId2" Type="http://schemas.openxmlformats.org/officeDocument/2006/relationships/slide" Target="slide138.xm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3" Type="http://schemas.openxmlformats.org/officeDocument/2006/relationships/slide" Target="slide139.xml"/><Relationship Id="rId2" Type="http://schemas.openxmlformats.org/officeDocument/2006/relationships/hyperlink" Target="https://books.google.com/books?id=8bn0AQAAQBAJ&amp;pg=PA19&amp;lpg=PA19&amp;dq=%22you+know+you+want+to+be+a+marine%22&amp;source=bl&amp;ots=nuBa6aC_Pd&amp;sig=jaPLFVYzuZ9DCbiT9wqnlu734aU&amp;hl=en&amp;sa=X&amp;ved=0CB4Q6AEwAGoVChMIkrGWtb_XxwIVwZyACh30zQBf#v=onepage&amp;q=%22you%20know%20you%20want%20to%20be%20a%20marine%22&amp;f=false" TargetMode="Externa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hyperlink" Target="https://twitter.com/BroncoMan79/status/569677592497922048"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books.google.com/books?id=kxw4CgAAQBAJ&amp;pg=PT11&amp;lpg=PT11&amp;dq=%22i+want+you+to+know+that+it's+alright%22&amp;source=bl&amp;ots=JDB9d-4a9Y&amp;sig=7HoN2EhDLTD6AD3DA5A8_NuO2bU&amp;hl=en&amp;sa=X&amp;ved=0CCEQ6AEwAWoVChMItsaa6KrNxwIVS4wNCh3qiQ6g#v=onepage&amp;q=%22i%20want%20you%20to%20know%20that%20it's%20alright%22&amp;f=false" TargetMode="External"/><Relationship Id="rId2" Type="http://schemas.openxmlformats.org/officeDocument/2006/relationships/slide" Target="slide15.xm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3" Type="http://schemas.openxmlformats.org/officeDocument/2006/relationships/slide" Target="slide142.xml"/><Relationship Id="rId2" Type="http://schemas.openxmlformats.org/officeDocument/2006/relationships/slide" Target="slide141.xm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hyperlink" Target="http://www.lyrics.net/lyric/373665" TargetMode="Externa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3" Type="http://schemas.openxmlformats.org/officeDocument/2006/relationships/slide" Target="slide144.xml"/><Relationship Id="rId2" Type="http://schemas.openxmlformats.org/officeDocument/2006/relationships/slide" Target="slide143.xm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2" Type="http://schemas.openxmlformats.org/officeDocument/2006/relationships/hyperlink" Target="http://www.lesbianloveguru.com/peanutbutter/" TargetMode="External"/><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2" Type="http://schemas.openxmlformats.org/officeDocument/2006/relationships/hyperlink" Target="https://books.google.com/books?id=KM2WBAAAQBAJ&amp;pg=PA40&amp;lpg=PA40&amp;dq=%22you+know+you+want+to+be+together+but+you%22&amp;source=bl&amp;ots=7LIlNFlQR9&amp;sig=bUq20qpH0t1TVlRMc-BsAo1-JOc&amp;hl=en&amp;sa=X&amp;ved=0CB4Q6AEwAGoVChMIh9Gz4MDXxwIVwo0NCh0y1wAw#v=onepage&amp;q=%22you%20know%20you%20want%20to%20be%20together%20but%20you%22&amp;f=false" TargetMode="Externa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2" Type="http://schemas.openxmlformats.org/officeDocument/2006/relationships/hyperlink" Target="https://www.youtube.com/watch?v=aBn7bjy9c4U" TargetMode="External"/><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3" Type="http://schemas.openxmlformats.org/officeDocument/2006/relationships/slide" Target="slide317.xml"/><Relationship Id="rId2" Type="http://schemas.openxmlformats.org/officeDocument/2006/relationships/slide" Target="slide147.xml"/><Relationship Id="rId1" Type="http://schemas.openxmlformats.org/officeDocument/2006/relationships/slideLayout" Target="../slideLayouts/slideLayout2.xml"/><Relationship Id="rId5" Type="http://schemas.openxmlformats.org/officeDocument/2006/relationships/slide" Target="slide273.xml"/><Relationship Id="rId4" Type="http://schemas.openxmlformats.org/officeDocument/2006/relationships/slide" Target="slide207.xml"/></Relationships>
</file>

<file path=ppt/slides/_rels/slide147.xml.rels><?xml version="1.0" encoding="UTF-8" standalone="yes"?>
<Relationships xmlns="http://schemas.openxmlformats.org/package/2006/relationships"><Relationship Id="rId3" Type="http://schemas.openxmlformats.org/officeDocument/2006/relationships/slide" Target="slide148.xml"/><Relationship Id="rId2" Type="http://schemas.openxmlformats.org/officeDocument/2006/relationships/hyperlink" Target="http://biblehub.com/revelation/21-6.htm" TargetMode="Externa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3" Type="http://schemas.openxmlformats.org/officeDocument/2006/relationships/slide" Target="slide160.xml"/><Relationship Id="rId2" Type="http://schemas.openxmlformats.org/officeDocument/2006/relationships/slide" Target="slide149.xml"/><Relationship Id="rId1" Type="http://schemas.openxmlformats.org/officeDocument/2006/relationships/slideLayout" Target="../slideLayouts/slideLayout2.xml"/><Relationship Id="rId4" Type="http://schemas.openxmlformats.org/officeDocument/2006/relationships/slide" Target="slide174.xml"/></Relationships>
</file>

<file path=ppt/slides/_rels/slide149.xml.rels><?xml version="1.0" encoding="UTF-8" standalone="yes"?>
<Relationships xmlns="http://schemas.openxmlformats.org/package/2006/relationships"><Relationship Id="rId3" Type="http://schemas.openxmlformats.org/officeDocument/2006/relationships/slide" Target="slide151.xml"/><Relationship Id="rId2" Type="http://schemas.openxmlformats.org/officeDocument/2006/relationships/slide" Target="slide15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youtube.com/watch?v=t9no7poYZz0" TargetMode="Externa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2" Type="http://schemas.openxmlformats.org/officeDocument/2006/relationships/hyperlink" Target="http://www.theodore-roosevelt.com/trsorbonnespeech.html" TargetMode="External"/><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3" Type="http://schemas.openxmlformats.org/officeDocument/2006/relationships/slide" Target="slide152.xml"/><Relationship Id="rId2" Type="http://schemas.openxmlformats.org/officeDocument/2006/relationships/hyperlink" Target="http://www.hairfield.com/lectures.htm" TargetMode="External"/><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3" Type="http://schemas.openxmlformats.org/officeDocument/2006/relationships/slide" Target="slide153.xml"/><Relationship Id="rId2" Type="http://schemas.openxmlformats.org/officeDocument/2006/relationships/hyperlink" Target="https://www.youtube.com/watch?v=pMp3jNKU-ug" TargetMode="Externa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3" Type="http://schemas.openxmlformats.org/officeDocument/2006/relationships/slide" Target="slide157.xml"/><Relationship Id="rId2" Type="http://schemas.openxmlformats.org/officeDocument/2006/relationships/slide" Target="slide154.xml"/><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3" Type="http://schemas.openxmlformats.org/officeDocument/2006/relationships/slide" Target="slide156.xml"/><Relationship Id="rId2" Type="http://schemas.openxmlformats.org/officeDocument/2006/relationships/slide" Target="slide155.xm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3" Type="http://schemas.openxmlformats.org/officeDocument/2006/relationships/hyperlink" Target="http://www.buzzfeed.com/jarettwieselman/cw-2015-2016-schedule#.ioVWWJ6X6a" TargetMode="External"/><Relationship Id="rId2" Type="http://schemas.openxmlformats.org/officeDocument/2006/relationships/hyperlink" Target="http://www.lipsitzgreen.com/dwi/" TargetMode="Externa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www.nytimes.com/2014/04/28/opinion/the-wire-next-time.html"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3" Type="http://schemas.openxmlformats.org/officeDocument/2006/relationships/slide" Target="slide159.xml"/><Relationship Id="rId2" Type="http://schemas.openxmlformats.org/officeDocument/2006/relationships/slide" Target="slide158.xml"/><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hyperlink" Target="http://www.thenational.ae/blogs/kit-bag/uaes-road-to-cricket-world-cup-2015" TargetMode="Externa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2" Type="http://schemas.openxmlformats.org/officeDocument/2006/relationships/hyperlink" Target="http://www.zoopla.co.uk/askme/details/renting/bury-st-edmunds/67674#IGCioqeTWY7Zlv5g.97"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slide" Target="slide18.xml"/><Relationship Id="rId2" Type="http://schemas.openxmlformats.org/officeDocument/2006/relationships/slide" Target="slide17.xml"/><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3" Type="http://schemas.openxmlformats.org/officeDocument/2006/relationships/slide" Target="slide161.xml"/><Relationship Id="rId2" Type="http://schemas.openxmlformats.org/officeDocument/2006/relationships/hyperlink" Target="http://memegenerator.net/instance/37573899" TargetMode="Externa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3" Type="http://schemas.openxmlformats.org/officeDocument/2006/relationships/slide" Target="slide169.xml"/><Relationship Id="rId2" Type="http://schemas.openxmlformats.org/officeDocument/2006/relationships/slide" Target="slide162.xml"/><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3" Type="http://schemas.openxmlformats.org/officeDocument/2006/relationships/slide" Target="slide164.xml"/><Relationship Id="rId2" Type="http://schemas.openxmlformats.org/officeDocument/2006/relationships/slide" Target="slide163.xml"/><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3" Type="http://schemas.openxmlformats.org/officeDocument/2006/relationships/hyperlink" Target="https://www.youtube.com/watch?v=-asn0-YBxW0" TargetMode="External"/><Relationship Id="rId2" Type="http://schemas.openxmlformats.org/officeDocument/2006/relationships/hyperlink" Target="http://www.brainyquote.com/quotes/quotes/f/friedrichn109784.html" TargetMode="External"/><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3" Type="http://schemas.openxmlformats.org/officeDocument/2006/relationships/slide" Target="slide166.xml"/><Relationship Id="rId2" Type="http://schemas.openxmlformats.org/officeDocument/2006/relationships/slide" Target="slide165.xml"/><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2" Type="http://schemas.openxmlformats.org/officeDocument/2006/relationships/hyperlink" Target="https://books.google.com/books?id=N5zS13NcQNEC&amp;pg=PA110&amp;lpg=PA110&amp;dq=%22it+is+not+a+lack+of+love+that+you%22&amp;source=bl&amp;ots=KZ0-N_ysRY&amp;sig=JmVmGmTaZjfr1BLdjJ7Yf_XaBDI&amp;hl=en&amp;sa=X&amp;ved=0CB4Q6AEwAGoVChMInPqB8tXjxwIVjFOSCh3wkQmA#v=onepage&amp;q=%22it%20is%20not%20a%20lack%20of%20love%20that%20you%22&amp;f=false" TargetMode="Externa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3" Type="http://schemas.openxmlformats.org/officeDocument/2006/relationships/slide" Target="slide168.xml"/><Relationship Id="rId2" Type="http://schemas.openxmlformats.org/officeDocument/2006/relationships/slide" Target="slide167.xml"/><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2" Type="http://schemas.openxmlformats.org/officeDocument/2006/relationships/hyperlink" Target="https://books.google.com/books?id=Y4jcyZ2Y9sgC&amp;pg=PT73&amp;lpg=PT73&amp;dq=%22it+is+not+a+lack+of+love+that+keeps+jesus%22&amp;source=bl&amp;ots=wjk6QV2Doq&amp;sig=MAG-xb2n2xWkd_hyneN8qDtUuw4&amp;hl=en&amp;sa=X&amp;ved=0CB4Q6AEwAGoVChMIsf7Xl9bjxwIVAXySCh3ejgsG#v=onepage&amp;q=%22it%20is%20not%20a%20lack%20of%20love%20that%20keeps%20jesus%22&amp;f=false" TargetMode="External"/><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2" Type="http://schemas.openxmlformats.org/officeDocument/2006/relationships/hyperlink" Target="https://books.google.com/books?id=FGcFBgAAQBAJ&amp;pg=PT50&amp;lpg=PT50&amp;dq=%22it+is+not+a+lack+of+love+that+keeps+her%22&amp;source=bl&amp;ots=-kxU84IoFe&amp;sig=I40ZaVWoG7UD7FpvjraCJ9IC3Z8&amp;hl=en&amp;sa=X&amp;ved=0CB4Q6AEwAGoVChMI2ainsdbjxwIVShaSCh1ZqAEb#v=onepage&amp;q=%22it%20is%20not%20a%20lack%20of%20love%20that%20keeps%20her%22&amp;f=false" TargetMode="Externa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3" Type="http://schemas.openxmlformats.org/officeDocument/2006/relationships/slide" Target="slide173.xml"/><Relationship Id="rId2" Type="http://schemas.openxmlformats.org/officeDocument/2006/relationships/slide" Target="slide17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youtube.com/watch?v=t9no7poYZz0" TargetMode="External"/><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3" Type="http://schemas.openxmlformats.org/officeDocument/2006/relationships/slide" Target="slide172.xml"/><Relationship Id="rId2" Type="http://schemas.openxmlformats.org/officeDocument/2006/relationships/slide" Target="slide171.xml"/><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2" Type="http://schemas.openxmlformats.org/officeDocument/2006/relationships/hyperlink" Target="http://thecioleader.com/2014/03/28/four-steps-to-help-cios-drive-innovation-and-strategy/" TargetMode="External"/><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hyperlink" Target="http://english.pravda.ru/world/ussr/18-06-2015/131021-ukraine_privatization-0/" TargetMode="External"/><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2" Type="http://schemas.openxmlformats.org/officeDocument/2006/relationships/hyperlink" Target="http://www.talentquest.com/corpsite/5-myths-about-mentoring" TargetMode="External"/><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3" Type="http://schemas.openxmlformats.org/officeDocument/2006/relationships/slide" Target="slide192.xml"/><Relationship Id="rId2" Type="http://schemas.openxmlformats.org/officeDocument/2006/relationships/slide" Target="slide175.xml"/><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3" Type="http://schemas.openxmlformats.org/officeDocument/2006/relationships/slide" Target="slide179.xml"/><Relationship Id="rId2" Type="http://schemas.openxmlformats.org/officeDocument/2006/relationships/slide" Target="slide176.xml"/><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3" Type="http://schemas.openxmlformats.org/officeDocument/2006/relationships/slide" Target="slide178.xml"/><Relationship Id="rId2" Type="http://schemas.openxmlformats.org/officeDocument/2006/relationships/slide" Target="slide177.xml"/><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2" Type="http://schemas.openxmlformats.org/officeDocument/2006/relationships/hyperlink" Target="http://marriageforlife.org/index.php?option=com_content&amp;view=article&amp;id=28:it-is-not-good-for-man-to-be-alone-&amp;catid=13:articles&amp;Itemid=60" TargetMode="External"/><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2" Type="http://schemas.openxmlformats.org/officeDocument/2006/relationships/hyperlink" Target="https://books.google.com/books?id=iOzrQ5JikhsC&amp;pg=PA12&amp;lpg=PA12&amp;dq=%22it+is+not+good+for+man+to+live+alone%22&amp;source=bl&amp;ots=KcKuyeOALX&amp;sig=5scLttWUjZp8ej74kcQ1gaKA2Xs&amp;hl=en&amp;sa=X&amp;ved=0CCUQ6AEwAmoVChMIvuHludjjxwIVTo6SCh11PgFK#v=onepage&amp;q=%22it%20is%20not%20good%20for%20man%20to%20live%20alone%22&amp;f=false" TargetMode="External"/><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3" Type="http://schemas.openxmlformats.org/officeDocument/2006/relationships/slide" Target="slide183.xml"/><Relationship Id="rId2" Type="http://schemas.openxmlformats.org/officeDocument/2006/relationships/slide" Target="slide18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slide" Target="slide23.xml"/><Relationship Id="rId2" Type="http://schemas.openxmlformats.org/officeDocument/2006/relationships/slide" Target="slide19.xml"/><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3" Type="http://schemas.openxmlformats.org/officeDocument/2006/relationships/slide" Target="slide182.xml"/><Relationship Id="rId2" Type="http://schemas.openxmlformats.org/officeDocument/2006/relationships/slide" Target="slide181.xml"/><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2" Type="http://schemas.openxmlformats.org/officeDocument/2006/relationships/hyperlink" Target="https://books.google.com/books?id=ElKWqPW6yBoC&amp;pg=PT22&amp;lpg=PT22&amp;dq=%22it+is+not+good+for+the+woman+to+remain%22&amp;source=bl&amp;ots=SW6RMOzkug&amp;sig=kc7F9Gi2z97TyRAw1xPB4gnkE3o&amp;hl=en&amp;sa=X&amp;ved=0CB4Q6AEwAGoVChMIqfv54ZrlxwIVx5-ACh2bnQ4Y#v=onepage&amp;q=%22it%20is%20not%20good%20for%20the%20woman%20to%20remain%22&amp;f=false" TargetMode="External"/><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2" Type="http://schemas.openxmlformats.org/officeDocument/2006/relationships/hyperlink" Target="http://www.krepublishers.com/02-Journals/T-Anth/Anth-05-0-000-000-2003-Web/Anth-05-4-217-303-2003-Abst-PDF/Anth-05-4-225-236-2003-135-Odimegwu-C/Anth-05-4-225-236-2003-135-Odimegwu-C-Text.pdf" TargetMode="External"/><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3" Type="http://schemas.openxmlformats.org/officeDocument/2006/relationships/slide" Target="slide184.xml"/><Relationship Id="rId2" Type="http://schemas.openxmlformats.org/officeDocument/2006/relationships/slide" Target="slide189.xml"/><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3" Type="http://schemas.openxmlformats.org/officeDocument/2006/relationships/slide" Target="slide188.xml"/><Relationship Id="rId2" Type="http://schemas.openxmlformats.org/officeDocument/2006/relationships/slide" Target="slide185.xml"/><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3" Type="http://schemas.openxmlformats.org/officeDocument/2006/relationships/slide" Target="slide187.xml"/><Relationship Id="rId2" Type="http://schemas.openxmlformats.org/officeDocument/2006/relationships/slide" Target="slide186.xml"/><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2" Type="http://schemas.openxmlformats.org/officeDocument/2006/relationships/hyperlink" Target="http://barneteye.blogspot.com/2010/12/save-barnet-library-service-campaign.html" TargetMode="External"/><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2" Type="http://schemas.openxmlformats.org/officeDocument/2006/relationships/hyperlink" Target="http://www.city-data.com/forum/non-romantic-relationships/2012560-why-do-some-people-take-credit.html" TargetMode="External"/><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3" Type="http://schemas.openxmlformats.org/officeDocument/2006/relationships/hyperlink" Target="http://biblehub.com/sermons/auth/thomas/the_soul_without_knowledge.htm" TargetMode="External"/><Relationship Id="rId2" Type="http://schemas.openxmlformats.org/officeDocument/2006/relationships/hyperlink" Target="https://www.biblegateway.com/passage/?search=Proverbs%2019:1-3&amp;version=MEV" TargetMode="External"/><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3" Type="http://schemas.openxmlformats.org/officeDocument/2006/relationships/slide" Target="slide191.xml"/><Relationship Id="rId2" Type="http://schemas.openxmlformats.org/officeDocument/2006/relationships/slide" Target="slide19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 Target="slide20.xml"/><Relationship Id="rId2" Type="http://schemas.openxmlformats.org/officeDocument/2006/relationships/hyperlink" Target="https://www.pinterest.com/pin/511088257686335481/" TargetMode="External"/><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2" Type="http://schemas.openxmlformats.org/officeDocument/2006/relationships/hyperlink" Target="http://atthebackofthehill.blogspot.com/2012_06_01_archive.html" TargetMode="External"/><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2" Type="http://schemas.openxmlformats.org/officeDocument/2006/relationships/hyperlink" Target="http://www.incourage.me/2011/03/mask-and-cape.html" TargetMode="External"/><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3" Type="http://schemas.openxmlformats.org/officeDocument/2006/relationships/slide" Target="slide198.xml"/><Relationship Id="rId2" Type="http://schemas.openxmlformats.org/officeDocument/2006/relationships/slide" Target="slide193.xml"/><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3" Type="http://schemas.openxmlformats.org/officeDocument/2006/relationships/slide" Target="slide194.xml"/><Relationship Id="rId2" Type="http://schemas.openxmlformats.org/officeDocument/2006/relationships/slide" Target="slide195.xml"/><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2" Type="http://schemas.openxmlformats.org/officeDocument/2006/relationships/hyperlink" Target="http://www.pagebypagebooks.com/Bram_Stoker/Dracula/CHAPTER_18_p3.html" TargetMode="External"/><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3" Type="http://schemas.openxmlformats.org/officeDocument/2006/relationships/slide" Target="slide196.xml"/><Relationship Id="rId2" Type="http://schemas.openxmlformats.org/officeDocument/2006/relationships/slide" Target="slide197.xml"/><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2" Type="http://schemas.openxmlformats.org/officeDocument/2006/relationships/hyperlink" Target="https://kotobank.jp/ejword/good" TargetMode="External"/><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2" Type="http://schemas.openxmlformats.org/officeDocument/2006/relationships/hyperlink" Target="http://www.telelib.com/authors/K/KiplingRudyard/prose/LifesHandicap/withoutclergy.html" TargetMode="External"/><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3" Type="http://schemas.openxmlformats.org/officeDocument/2006/relationships/slide" Target="slide204.xml"/><Relationship Id="rId2" Type="http://schemas.openxmlformats.org/officeDocument/2006/relationships/slide" Target="slide199.xml"/><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3" Type="http://schemas.openxmlformats.org/officeDocument/2006/relationships/slide" Target="slide201.xml"/><Relationship Id="rId2" Type="http://schemas.openxmlformats.org/officeDocument/2006/relationships/slide" Target="slide20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slide" Target="slide4.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slide" Target="slide21.xml"/><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2" Type="http://schemas.openxmlformats.org/officeDocument/2006/relationships/hyperlink" Target="http://www.jstor.org/stable/30226425?seq=1#page_scan_tab_contents" TargetMode="External"/><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3" Type="http://schemas.openxmlformats.org/officeDocument/2006/relationships/slide" Target="slide202.xml"/><Relationship Id="rId2" Type="http://schemas.openxmlformats.org/officeDocument/2006/relationships/slide" Target="slide203.xml"/><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2" Type="http://schemas.openxmlformats.org/officeDocument/2006/relationships/hyperlink" Target="http://www.pbs.org/newshour/rundown/singapore-elections/" TargetMode="External"/><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2" Type="http://schemas.openxmlformats.org/officeDocument/2006/relationships/hyperlink" Target="http://www.anxietyzone.com/index.php?topic=26529.0" TargetMode="External"/><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3" Type="http://schemas.openxmlformats.org/officeDocument/2006/relationships/slide" Target="slide206.xml"/><Relationship Id="rId2" Type="http://schemas.openxmlformats.org/officeDocument/2006/relationships/slide" Target="slide205.xml"/><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2" Type="http://schemas.openxmlformats.org/officeDocument/2006/relationships/hyperlink" Target="http://caterina.net/2011/09/03/noise-inspiration-and-making-things/" TargetMode="External"/><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2" Type="http://schemas.openxmlformats.org/officeDocument/2006/relationships/hyperlink" Target="https://volcanocafe.wordpress.com/2011/12/03/mount-erebus-ross-island-and-the-age-of-exploration/" TargetMode="External"/><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3" Type="http://schemas.openxmlformats.org/officeDocument/2006/relationships/hyperlink" Target="https://www.youtube.com/watch?v=XZp3Mtn-YsI" TargetMode="External"/><Relationship Id="rId2" Type="http://schemas.openxmlformats.org/officeDocument/2006/relationships/slide" Target="slide208.xml"/><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3" Type="http://schemas.openxmlformats.org/officeDocument/2006/relationships/slide" Target="slide209.xml"/><Relationship Id="rId2" Type="http://schemas.openxmlformats.org/officeDocument/2006/relationships/slide" Target="slide225.xml"/><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3" Type="http://schemas.openxmlformats.org/officeDocument/2006/relationships/hyperlink" Target="https://www.youtube.com/watch?v=WPpogsB29eE" TargetMode="External"/><Relationship Id="rId2" Type="http://schemas.openxmlformats.org/officeDocument/2006/relationships/slide" Target="slide2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loveshack.org/forums/breaking-up-reconciliation-coping/second-chances/498672-my-ex-boyfriend-said-he-loves-me-but-doesn-t-want-relationship-updated" TargetMode="External"/><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3" Type="http://schemas.openxmlformats.org/officeDocument/2006/relationships/slide" Target="slide211.xml"/><Relationship Id="rId2" Type="http://schemas.openxmlformats.org/officeDocument/2006/relationships/slide" Target="slide222.xml"/><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3" Type="http://schemas.openxmlformats.org/officeDocument/2006/relationships/slide" Target="slide212.xml"/><Relationship Id="rId2" Type="http://schemas.openxmlformats.org/officeDocument/2006/relationships/slide" Target="slide215.xml"/><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3" Type="http://schemas.openxmlformats.org/officeDocument/2006/relationships/slide" Target="slide213.xml"/><Relationship Id="rId2" Type="http://schemas.openxmlformats.org/officeDocument/2006/relationships/slide" Target="slide214.xml"/><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2" Type="http://schemas.openxmlformats.org/officeDocument/2006/relationships/hyperlink" Target="http://www.sibelius.com/cgi-bin/helpcenter/chat/chat.pl?com=thread&amp;start=655782&amp;groupid=3&amp;&amp;guest=1" TargetMode="External"/><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2" Type="http://schemas.openxmlformats.org/officeDocument/2006/relationships/hyperlink" Target="http://www.onesage.ru/the-life-and-legacy-of-sripada-madhvacarya/27-the-five-primary-rasas-characteristics.html" TargetMode="External"/><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3" Type="http://schemas.openxmlformats.org/officeDocument/2006/relationships/slide" Target="slide216.xml"/><Relationship Id="rId2" Type="http://schemas.openxmlformats.org/officeDocument/2006/relationships/slide" Target="slide217.xml"/><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2" Type="http://schemas.openxmlformats.org/officeDocument/2006/relationships/hyperlink" Target="http://www.washingtonmonthly.com/political-animal/2011_07/it_doesnt_have_to_be_this_way031173.php" TargetMode="External"/><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3" Type="http://schemas.openxmlformats.org/officeDocument/2006/relationships/slide" Target="slide218.xml"/><Relationship Id="rId2" Type="http://schemas.openxmlformats.org/officeDocument/2006/relationships/slide" Target="slide219.xml"/><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2" Type="http://schemas.openxmlformats.org/officeDocument/2006/relationships/hyperlink" Target="https://books.google.com/books?id=bv0wBwAAQBAJ&amp;pg=PT128&amp;lpg=PT128&amp;dq=%22it+has+to+be+this+way+because+the+team%22&amp;source=bl&amp;ots=nvVXQaLRL4&amp;sig=WyjkEeZb8R96qNdQ4oaloAbwaFg&amp;hl=en&amp;sa=X&amp;ved=0CB4Q6AEwAGoVChMIhd-xxr3wxwIViIoNCh3hDA8D#v=onepage&amp;q=%22it%20has%20to%20be%20this%20way%20because%20the%20team%22&amp;f=false" TargetMode="External"/><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3" Type="http://schemas.openxmlformats.org/officeDocument/2006/relationships/slide" Target="slide220.xml"/><Relationship Id="rId2" Type="http://schemas.openxmlformats.org/officeDocument/2006/relationships/slide" Target="slide2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song365.co/track/sisq%C3%B3-your-love-is-incredible-1362490.html" TargetMode="External"/><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2" Type="http://schemas.openxmlformats.org/officeDocument/2006/relationships/hyperlink" Target="https://books.google.com/books?id=6SgwAAAAQBAJ&amp;pg=PA20&amp;lpg=PA20&amp;dq=%22it+has+to+be+this+way+because+the+body%22&amp;source=bl&amp;ots=OBDNOvrOzo&amp;sig=XyoRTr2uw3vjLZnCK5G9vj19nBs&amp;hl=en&amp;sa=X&amp;ved=0CCEQ6AEwAWoVChMI2off6L3wxwIVQoYNCh100Qnr#v=onepage&amp;q=%22it%20has%20to%20be%20this%20way%20because%20the%20body%22&amp;f=false" TargetMode="External"/><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2" Type="http://schemas.openxmlformats.org/officeDocument/2006/relationships/hyperlink" Target="https://books.google.com/books?id=-K8KBAAAQBAJ&amp;pg=PA36&amp;lpg=PA36&amp;dq=%22it+has+to+be+this+way+because+the+body%22&amp;source=bl&amp;ots=YrfwbW2eTM&amp;sig=tT4xoMHfMOe9BOGy5bUY6SR6UbQ&amp;hl=en&amp;sa=X&amp;ved=0CB4Q6AEwAGoVChMI2off6L3wxwIVQoYNCh100Qnr#v=onepage&amp;q=%22it%20has%20to%20be%20this%20way%20because%20the%20body%22&amp;f=false" TargetMode="External"/><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3" Type="http://schemas.openxmlformats.org/officeDocument/2006/relationships/slide" Target="slide224.xml"/><Relationship Id="rId2" Type="http://schemas.openxmlformats.org/officeDocument/2006/relationships/slide" Target="slide223.xml"/><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2" Type="http://schemas.openxmlformats.org/officeDocument/2006/relationships/hyperlink" Target="http://miyuxthenobody.deviantart.com/art/Cicero-Reader-Mother-Dearest-Chapter-13-541868746" TargetMode="External"/><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2" Type="http://schemas.openxmlformats.org/officeDocument/2006/relationships/hyperlink" Target="https://books.google.com/books?id=58Fz0PjnrvsC&amp;pg=PA146&amp;lpg=PA146&amp;dq=%22it+has+to+be+this+damn+medication%22&amp;source=bl&amp;ots=3E2Jyo_-6l&amp;sig=9s7nEMwR4xrInR_BW80vnhEqZSQ&amp;hl=en&amp;sa=X&amp;ved=0CB4Q6AEwAGoVChMIvuu42L7wxwIVR8yACh1OCABd#v=onepage&amp;q=%22it%20has%20to%20be%20this%20damn%20medication%22&amp;f=false" TargetMode="External"/><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3" Type="http://schemas.openxmlformats.org/officeDocument/2006/relationships/slide" Target="slide256.xml"/><Relationship Id="rId2" Type="http://schemas.openxmlformats.org/officeDocument/2006/relationships/slide" Target="slide226.xml"/><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3" Type="http://schemas.openxmlformats.org/officeDocument/2006/relationships/slide" Target="slide227.xml"/><Relationship Id="rId2" Type="http://schemas.openxmlformats.org/officeDocument/2006/relationships/slide" Target="slide242.xml"/><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3" Type="http://schemas.openxmlformats.org/officeDocument/2006/relationships/slide" Target="slide228.xml"/><Relationship Id="rId2" Type="http://schemas.openxmlformats.org/officeDocument/2006/relationships/slide" Target="slide237.xml"/><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3" Type="http://schemas.openxmlformats.org/officeDocument/2006/relationships/slide" Target="slide229.xml"/><Relationship Id="rId2" Type="http://schemas.openxmlformats.org/officeDocument/2006/relationships/slide" Target="slide232.xml"/><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3" Type="http://schemas.openxmlformats.org/officeDocument/2006/relationships/slide" Target="slide230.xml"/><Relationship Id="rId2" Type="http://schemas.openxmlformats.org/officeDocument/2006/relationships/slide" Target="slide23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hyperlink" Target="http://pictoi.com/media/944569868310176912_687712" TargetMode="External"/><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2" Type="http://schemas.openxmlformats.org/officeDocument/2006/relationships/hyperlink" Target="https://www.washingtonpost.com/news/to-your-health/wp/2015/07/16/how-your-cellphone-knows-if-youre-depressed-it-has-to-do-with-how-you-move-through-time-and-space/" TargetMode="External"/><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2" Type="http://schemas.openxmlformats.org/officeDocument/2006/relationships/hyperlink" Target="http://www.amazon.com/gp/feature.html?ie=UTF8&amp;docId=1002912731" TargetMode="External"/><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3" Type="http://schemas.openxmlformats.org/officeDocument/2006/relationships/slide" Target="slide233.xml"/><Relationship Id="rId2" Type="http://schemas.openxmlformats.org/officeDocument/2006/relationships/slide" Target="slide234.xml"/><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2" Type="http://schemas.openxmlformats.org/officeDocument/2006/relationships/hyperlink" Target="http://www.brainyquote.com/quotes/quotes/v/vidyabalan623410.html" TargetMode="External"/><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3" Type="http://schemas.openxmlformats.org/officeDocument/2006/relationships/slide" Target="slide235.xml"/><Relationship Id="rId2" Type="http://schemas.openxmlformats.org/officeDocument/2006/relationships/slide" Target="slide236.xml"/><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2" Type="http://schemas.openxmlformats.org/officeDocument/2006/relationships/hyperlink" Target="http://realtormag.realtor.org/sales-and-marketing/selling/article/1997/05/are-you-failure" TargetMode="External"/><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2" Type="http://schemas.openxmlformats.org/officeDocument/2006/relationships/hyperlink" Target="https://iiserk.wordpress.com/2012/03/24/what-india-should-learn-from-germany/" TargetMode="External"/><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3" Type="http://schemas.openxmlformats.org/officeDocument/2006/relationships/slide" Target="slide241.xml"/><Relationship Id="rId2" Type="http://schemas.openxmlformats.org/officeDocument/2006/relationships/slide" Target="slide238.xml"/><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3" Type="http://schemas.openxmlformats.org/officeDocument/2006/relationships/slide" Target="slide239.xml"/><Relationship Id="rId2" Type="http://schemas.openxmlformats.org/officeDocument/2006/relationships/slide" Target="slide240.xml"/><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2" Type="http://schemas.openxmlformats.org/officeDocument/2006/relationships/hyperlink" Target="http://www.inquisitr.com/1525018/hate-your-own-voice/"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slide" Target="slide26.xml"/><Relationship Id="rId2" Type="http://schemas.openxmlformats.org/officeDocument/2006/relationships/slide" Target="slide25.xml"/><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2" Type="http://schemas.openxmlformats.org/officeDocument/2006/relationships/hyperlink" Target="https://books.google.com/books?id=CkEbnu34uXkC&amp;pg=PA85&amp;lpg=PA85&amp;dq=%22it+has+to+do+with+how+sound+travels+in%22&amp;source=bl&amp;ots=37ndkXY9_z&amp;sig=PnXAHAbuk1SPJpesUuZKo_0dlVc&amp;hl=en&amp;sa=X&amp;ved=0CB4Q6AEwAGoVChMItNiVlJDyxwIVjJqACh2mVwKH#v=onepage&amp;q=%22it%20has%20to%20do%20with%20how%20sound%20travels%20in%22&amp;f=false" TargetMode="External"/><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2" Type="http://schemas.openxmlformats.org/officeDocument/2006/relationships/hyperlink" Target="https://www.gearslutz.com/board/remote-possibilities-acoustic-music-location-recording/811160-recording-live-performance-dpa-headset.html" TargetMode="External"/><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3" Type="http://schemas.openxmlformats.org/officeDocument/2006/relationships/slide" Target="slide243.xml"/><Relationship Id="rId2" Type="http://schemas.openxmlformats.org/officeDocument/2006/relationships/slide" Target="slide254.xml"/><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3" Type="http://schemas.openxmlformats.org/officeDocument/2006/relationships/slide" Target="slide244.xml"/><Relationship Id="rId2" Type="http://schemas.openxmlformats.org/officeDocument/2006/relationships/slide" Target="slide245.xml"/><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2" Type="http://schemas.openxmlformats.org/officeDocument/2006/relationships/hyperlink" Target="http://bigstory.ap.org/article/1180dedc9ee245d595ab6d1902a05bd6/qa-wall-streets-top-psychiatrist-market-turmoil" TargetMode="External"/><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3" Type="http://schemas.openxmlformats.org/officeDocument/2006/relationships/slide" Target="slide246.xml"/><Relationship Id="rId2" Type="http://schemas.openxmlformats.org/officeDocument/2006/relationships/slide" Target="slide247.xml"/><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2" Type="http://schemas.openxmlformats.org/officeDocument/2006/relationships/hyperlink" Target="http://www.koiphen.com/forums/archive/index.php/t-131224.html" TargetMode="External"/><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3" Type="http://schemas.openxmlformats.org/officeDocument/2006/relationships/slide" Target="slide249.xml"/><Relationship Id="rId2" Type="http://schemas.openxmlformats.org/officeDocument/2006/relationships/slide" Target="slide248.xml"/><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2" Type="http://schemas.openxmlformats.org/officeDocument/2006/relationships/hyperlink" Target="http://www.koiphen.com/forums/showthread.php?142593-Pond-from-Italy" TargetMode="External"/><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3" Type="http://schemas.openxmlformats.org/officeDocument/2006/relationships/slide" Target="slide251.xml"/><Relationship Id="rId2" Type="http://schemas.openxmlformats.org/officeDocument/2006/relationships/slide" Target="slide25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cauldronsandcupcakes.com/2012/06/24/writing-ourselves-into-awareness/" TargetMode="External"/><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2" Type="http://schemas.openxmlformats.org/officeDocument/2006/relationships/hyperlink" Target="http://www.f150online.com/forums/v8-engines/343804-solved-my-5-4l-pinging-issue-no-thanks-fram.html" TargetMode="External"/><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3" Type="http://schemas.openxmlformats.org/officeDocument/2006/relationships/slide" Target="slide252.xml"/><Relationship Id="rId2" Type="http://schemas.openxmlformats.org/officeDocument/2006/relationships/slide" Target="slide253.xml"/><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2" Type="http://schemas.openxmlformats.org/officeDocument/2006/relationships/hyperlink" Target="http://www.bluehorsekona.com/KonaCoffeeHandling.html" TargetMode="External"/><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2" Type="http://schemas.openxmlformats.org/officeDocument/2006/relationships/hyperlink" Target="http://coffeegeek.com/forums/espresso/blends/559355" TargetMode="External"/><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3" Type="http://schemas.openxmlformats.org/officeDocument/2006/relationships/slide" Target="slide255.xml"/><Relationship Id="rId2" Type="http://schemas.openxmlformats.org/officeDocument/2006/relationships/hyperlink" Target="http://www.newrepublic.com/article/122367/why-are-vaccination-rates-dropping-america" TargetMode="External"/><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2" Type="http://schemas.openxmlformats.org/officeDocument/2006/relationships/hyperlink" Target="http://www.brainyquote.com/quotes/quotes/a/annwagner644996.html" TargetMode="External"/><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3" Type="http://schemas.openxmlformats.org/officeDocument/2006/relationships/slide" Target="slide257.xml"/><Relationship Id="rId2" Type="http://schemas.openxmlformats.org/officeDocument/2006/relationships/slide" Target="slide262.xml"/><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3" Type="http://schemas.openxmlformats.org/officeDocument/2006/relationships/slide" Target="slide259.xml"/><Relationship Id="rId2" Type="http://schemas.openxmlformats.org/officeDocument/2006/relationships/slide" Target="slide258.xml"/><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2" Type="http://schemas.openxmlformats.org/officeDocument/2006/relationships/hyperlink" Target="http://www.huffingtonpost.com/entry/stop-and-frisk-chicago_55c4c4f9e4b0923c12bc83a0" TargetMode="External"/><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3" Type="http://schemas.openxmlformats.org/officeDocument/2006/relationships/slide" Target="slide260.xml"/><Relationship Id="rId2" Type="http://schemas.openxmlformats.org/officeDocument/2006/relationships/slide" Target="slide26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arstechnica.com/tech-policy/2015/05/ulbricht-at-sentencing-i-respect-the-law-and-its-authority/" TargetMode="External"/><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2" Type="http://schemas.openxmlformats.org/officeDocument/2006/relationships/hyperlink" Target="http://thecourage2create.com/2013/03/11/calling/" TargetMode="External"/><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2" Type="http://schemas.openxmlformats.org/officeDocument/2006/relationships/hyperlink" Target="http://www.cbsnews.com/news/darpa-dan-kaufman-internet-security-60-minutes/" TargetMode="External"/><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3" Type="http://schemas.openxmlformats.org/officeDocument/2006/relationships/slide" Target="slide263.xml"/><Relationship Id="rId2" Type="http://schemas.openxmlformats.org/officeDocument/2006/relationships/slide" Target="slide266.xml"/><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3" Type="http://schemas.openxmlformats.org/officeDocument/2006/relationships/slide" Target="slide264.xml"/><Relationship Id="rId2" Type="http://schemas.openxmlformats.org/officeDocument/2006/relationships/slide" Target="slide265.xml"/><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2" Type="http://schemas.openxmlformats.org/officeDocument/2006/relationships/hyperlink" Target="http://feel.selected.com/interview-the-bersaerkerne-boys/" TargetMode="External"/><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2" Type="http://schemas.openxmlformats.org/officeDocument/2006/relationships/hyperlink" Target="https://steamcommunity.com/app/730/discussions/0/558751812919618160/" TargetMode="External"/><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3" Type="http://schemas.openxmlformats.org/officeDocument/2006/relationships/slide" Target="slide267.xml"/><Relationship Id="rId2" Type="http://schemas.openxmlformats.org/officeDocument/2006/relationships/slide" Target="slide270.xml"/><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3" Type="http://schemas.openxmlformats.org/officeDocument/2006/relationships/slide" Target="slide268.xml"/><Relationship Id="rId2" Type="http://schemas.openxmlformats.org/officeDocument/2006/relationships/slide" Target="slide269.xml"/><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2" Type="http://schemas.openxmlformats.org/officeDocument/2006/relationships/hyperlink" Target="https://www.reddit.com/r/dragonage/comments/2pzt6o/deleted_profile_profileoptions_files_think_it/" TargetMode="External"/><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2" Type="http://schemas.openxmlformats.org/officeDocument/2006/relationships/hyperlink" Target="http://www.gamefaqs.com/boards/684080-kingdom-hearts-hd-15-remix/72116056"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slide" Target="slide29.xml"/><Relationship Id="rId2" Type="http://schemas.openxmlformats.org/officeDocument/2006/relationships/slide" Target="slide28.xml"/><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3" Type="http://schemas.openxmlformats.org/officeDocument/2006/relationships/slide" Target="slide272.xml"/><Relationship Id="rId2" Type="http://schemas.openxmlformats.org/officeDocument/2006/relationships/slide" Target="slide271.xml"/><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2" Type="http://schemas.openxmlformats.org/officeDocument/2006/relationships/hyperlink" Target="http://rachanashakyawar.blogspot.com/2009/06/bourbon-biscuits-homemade-heaven.html" TargetMode="External"/><Relationship Id="rId1" Type="http://schemas.openxmlformats.org/officeDocument/2006/relationships/slideLayout" Target="../slideLayouts/slideLayout2.xml"/></Relationships>
</file>

<file path=ppt/slides/_rels/slide272.xml.rels><?xml version="1.0" encoding="UTF-8" standalone="yes"?>
<Relationships xmlns="http://schemas.openxmlformats.org/package/2006/relationships"><Relationship Id="rId2" Type="http://schemas.openxmlformats.org/officeDocument/2006/relationships/hyperlink" Target="http://www2.jdrf.org/site/TR/Walk/GreaterMichiganWalksChapter4517?team_id=185931&amp;pg=team&amp;fr_id=5374" TargetMode="External"/><Relationship Id="rId1" Type="http://schemas.openxmlformats.org/officeDocument/2006/relationships/slideLayout" Target="../slideLayouts/slideLayout2.xml"/></Relationships>
</file>

<file path=ppt/slides/_rels/slide273.xml.rels><?xml version="1.0" encoding="UTF-8" standalone="yes"?>
<Relationships xmlns="http://schemas.openxmlformats.org/package/2006/relationships"><Relationship Id="rId3" Type="http://schemas.openxmlformats.org/officeDocument/2006/relationships/slide" Target="slide274.xml"/><Relationship Id="rId2" Type="http://schemas.openxmlformats.org/officeDocument/2006/relationships/hyperlink" Target="https://www.youtube.com/watch?v=W-w3WfgpcGg" TargetMode="External"/><Relationship Id="rId1" Type="http://schemas.openxmlformats.org/officeDocument/2006/relationships/slideLayout" Target="../slideLayouts/slideLayout2.xml"/></Relationships>
</file>

<file path=ppt/slides/_rels/slide274.xml.rels><?xml version="1.0" encoding="UTF-8" standalone="yes"?>
<Relationships xmlns="http://schemas.openxmlformats.org/package/2006/relationships"><Relationship Id="rId3" Type="http://schemas.openxmlformats.org/officeDocument/2006/relationships/slide" Target="slide275.xml"/><Relationship Id="rId2" Type="http://schemas.openxmlformats.org/officeDocument/2006/relationships/slide" Target="slide296.xml"/><Relationship Id="rId1" Type="http://schemas.openxmlformats.org/officeDocument/2006/relationships/slideLayout" Target="../slideLayouts/slideLayout2.xml"/></Relationships>
</file>

<file path=ppt/slides/_rels/slide275.xml.rels><?xml version="1.0" encoding="UTF-8" standalone="yes"?>
<Relationships xmlns="http://schemas.openxmlformats.org/package/2006/relationships"><Relationship Id="rId3" Type="http://schemas.openxmlformats.org/officeDocument/2006/relationships/hyperlink" Target="http://www.linguee.fr/anglais-francais/traduction/it+will+take+some+time.html" TargetMode="External"/><Relationship Id="rId2" Type="http://schemas.openxmlformats.org/officeDocument/2006/relationships/slide" Target="slide276.xml"/><Relationship Id="rId1" Type="http://schemas.openxmlformats.org/officeDocument/2006/relationships/slideLayout" Target="../slideLayouts/slideLayout2.xml"/></Relationships>
</file>

<file path=ppt/slides/_rels/slide276.xml.rels><?xml version="1.0" encoding="UTF-8" standalone="yes"?>
<Relationships xmlns="http://schemas.openxmlformats.org/package/2006/relationships"><Relationship Id="rId3" Type="http://schemas.openxmlformats.org/officeDocument/2006/relationships/slide" Target="slide277.xml"/><Relationship Id="rId2" Type="http://schemas.openxmlformats.org/officeDocument/2006/relationships/slide" Target="slide290.xml"/><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3" Type="http://schemas.openxmlformats.org/officeDocument/2006/relationships/slide" Target="slide278.xml"/><Relationship Id="rId2" Type="http://schemas.openxmlformats.org/officeDocument/2006/relationships/slide" Target="slide283.xml"/><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3" Type="http://schemas.openxmlformats.org/officeDocument/2006/relationships/slide" Target="slide280.xml"/><Relationship Id="rId2" Type="http://schemas.openxmlformats.org/officeDocument/2006/relationships/slide" Target="slide279.xml"/><Relationship Id="rId1" Type="http://schemas.openxmlformats.org/officeDocument/2006/relationships/slideLayout" Target="../slideLayouts/slideLayout2.xml"/></Relationships>
</file>

<file path=ppt/slides/_rels/slide279.xml.rels><?xml version="1.0" encoding="UTF-8" standalone="yes"?>
<Relationships xmlns="http://schemas.openxmlformats.org/package/2006/relationships"><Relationship Id="rId2" Type="http://schemas.openxmlformats.org/officeDocument/2006/relationships/hyperlink" Target="https://books.google.com/books?id=Q52wlSbFi-8C&amp;pg=PA198&amp;lpg=PA198&amp;dq=%22it+will+take+some+doing+but+you+and%22&amp;source=bl&amp;ots=sdaV9gwFV1&amp;sig=sbL5sp9e5swWbkcWvrl_f9hMxX4&amp;hl=en&amp;sa=X&amp;ved=0CB4Q6AEwAGoVChMIyJ-8q6LyxwIVzM2ACh0aJgac#v=onepage&amp;q=%22it%20will%20take%20some%20doing%20but%20you%20and%22&amp;f=false"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pinterest.com/pin/377739487471878396/" TargetMode="External"/><Relationship Id="rId2" Type="http://schemas.openxmlformats.org/officeDocument/2006/relationships/hyperlink" Target="http://www.lyricsnmusic.com/the-weeknd/coming-down-lyrics/23350434" TargetMode="External"/><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3" Type="http://schemas.openxmlformats.org/officeDocument/2006/relationships/slide" Target="slide281.xml"/><Relationship Id="rId2" Type="http://schemas.openxmlformats.org/officeDocument/2006/relationships/slide" Target="slide282.xml"/><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2" Type="http://schemas.openxmlformats.org/officeDocument/2006/relationships/hyperlink" Target="https://books.google.com/books?id=FxMQJqS3etcC&amp;pg=PT2&amp;lpg=PT2&amp;dq=%22it+will+take+some+doing+but+you+can+have%22&amp;source=bl&amp;ots=UXfYo5-srw&amp;sig=_jCyRXvWxvjX_1_2xMwR33gRTDU&amp;hl=en&amp;sa=X&amp;ved=0CB4Q6AEwAGoVChMI_OuD_KLyxwIViMuACh02sA_-#v=onepage&amp;q=%22it%20will%20take%20some%20doing%20but%20you%20can%20have%22&amp;f=false" TargetMode="External"/><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2" Type="http://schemas.openxmlformats.org/officeDocument/2006/relationships/hyperlink" Target="http://www.nursingschools.net/blog/2010/06/50-meditation-mind-control-techniques-for-weight-loss/" TargetMode="External"/><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3" Type="http://schemas.openxmlformats.org/officeDocument/2006/relationships/slide" Target="slide284.xml"/><Relationship Id="rId2" Type="http://schemas.openxmlformats.org/officeDocument/2006/relationships/slide" Target="slide289.xml"/><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3" Type="http://schemas.openxmlformats.org/officeDocument/2006/relationships/slide" Target="slide286.xml"/><Relationship Id="rId2" Type="http://schemas.openxmlformats.org/officeDocument/2006/relationships/slide" Target="slide285.xml"/><Relationship Id="rId1" Type="http://schemas.openxmlformats.org/officeDocument/2006/relationships/slideLayout" Target="../slideLayouts/slideLayout2.xml"/></Relationships>
</file>

<file path=ppt/slides/_rels/slide285.xml.rels><?xml version="1.0" encoding="UTF-8" standalone="yes"?>
<Relationships xmlns="http://schemas.openxmlformats.org/package/2006/relationships"><Relationship Id="rId2" Type="http://schemas.openxmlformats.org/officeDocument/2006/relationships/hyperlink" Target="https://books.google.com/books?id=KdpoNv07E48C&amp;pg=PA31&amp;lpg=PA31&amp;dq=%22it+will+take+some+doing+but+we+will+not%22&amp;source=bl&amp;ots=J3hE-FvoXk&amp;sig=tBMu1zUW1-iBea1anHW3YFin-XY&amp;hl=en&amp;sa=X&amp;ved=0CB4Q6AEwAGoVChMIuM7E4qPyxwIViJ6ACh0y5wso#v=onepage&amp;q=%22it%20will%20take%20some%20doing%20but%20we%20will%20not%22&amp;f=false" TargetMode="External"/><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3" Type="http://schemas.openxmlformats.org/officeDocument/2006/relationships/slide" Target="slide287.xml"/><Relationship Id="rId2" Type="http://schemas.openxmlformats.org/officeDocument/2006/relationships/slide" Target="slide288.xml"/><Relationship Id="rId1" Type="http://schemas.openxmlformats.org/officeDocument/2006/relationships/slideLayout" Target="../slideLayouts/slideLayout2.xml"/></Relationships>
</file>

<file path=ppt/slides/_rels/slide287.xml.rels><?xml version="1.0" encoding="UTF-8" standalone="yes"?>
<Relationships xmlns="http://schemas.openxmlformats.org/package/2006/relationships"><Relationship Id="rId2" Type="http://schemas.openxmlformats.org/officeDocument/2006/relationships/hyperlink" Target="http://journalrecord.com/tinkertakeoff/2009/02/06/ice-storm-puts-a-freeze-on-tinker-sports/" TargetMode="External"/><Relationship Id="rId1" Type="http://schemas.openxmlformats.org/officeDocument/2006/relationships/slideLayout" Target="../slideLayouts/slideLayout2.xml"/></Relationships>
</file>

<file path=ppt/slides/_rels/slide288.xml.rels><?xml version="1.0" encoding="UTF-8" standalone="yes"?>
<Relationships xmlns="http://schemas.openxmlformats.org/package/2006/relationships"><Relationship Id="rId2" Type="http://schemas.openxmlformats.org/officeDocument/2006/relationships/hyperlink" Target="https://twitter.com/suepalkafox5dc/status/586316994250608640" TargetMode="External"/><Relationship Id="rId1" Type="http://schemas.openxmlformats.org/officeDocument/2006/relationships/slideLayout" Target="../slideLayouts/slideLayout2.xml"/></Relationships>
</file>

<file path=ppt/slides/_rels/slide289.xml.rels><?xml version="1.0" encoding="UTF-8" standalone="yes"?>
<Relationships xmlns="http://schemas.openxmlformats.org/package/2006/relationships"><Relationship Id="rId2" Type="http://schemas.openxmlformats.org/officeDocument/2006/relationships/hyperlink" Target="https://books.google.com/books?id=5rjLBQAAQBAJ&amp;pg=PA167&amp;lpg=PA167&amp;dq=%22it+will+take+some+doing+but+we+have%22&amp;source=bl&amp;ots=jsSqVPdW-h&amp;sig=Lx_4nai9Jv8sjWWUiZYJx_siuZo&amp;hl=en&amp;sa=X&amp;ved=0CB4Q6AEwAGoVChMIiaeUyaTyxwIVB9OACh2D-QHe#v=onepage&amp;q=%22it%20will%20take%20some%20doing%20but%20we%20have%22&amp;f=false"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slide" Target="slide31.xml"/><Relationship Id="rId2" Type="http://schemas.openxmlformats.org/officeDocument/2006/relationships/slide" Target="slide30.xml"/><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3" Type="http://schemas.openxmlformats.org/officeDocument/2006/relationships/slide" Target="slide291.xml"/><Relationship Id="rId2" Type="http://schemas.openxmlformats.org/officeDocument/2006/relationships/slide" Target="slide293.xml"/><Relationship Id="rId1" Type="http://schemas.openxmlformats.org/officeDocument/2006/relationships/slideLayout" Target="../slideLayouts/slideLayout2.xml"/></Relationships>
</file>

<file path=ppt/slides/_rels/slide291.xml.rels><?xml version="1.0" encoding="UTF-8" standalone="yes"?>
<Relationships xmlns="http://schemas.openxmlformats.org/package/2006/relationships"><Relationship Id="rId2" Type="http://schemas.openxmlformats.org/officeDocument/2006/relationships/slide" Target="slide292.xml"/><Relationship Id="rId1" Type="http://schemas.openxmlformats.org/officeDocument/2006/relationships/slideLayout" Target="../slideLayouts/slideLayout2.xml"/></Relationships>
</file>

<file path=ppt/slides/_rels/slide292.xml.rels><?xml version="1.0" encoding="UTF-8" standalone="yes"?>
<Relationships xmlns="http://schemas.openxmlformats.org/package/2006/relationships"><Relationship Id="rId2" Type="http://schemas.openxmlformats.org/officeDocument/2006/relationships/hyperlink" Target="http://idioms.enacademic.com/54451/It_will_take_some_doing." TargetMode="External"/><Relationship Id="rId1" Type="http://schemas.openxmlformats.org/officeDocument/2006/relationships/slideLayout" Target="../slideLayouts/slideLayout2.xml"/></Relationships>
</file>

<file path=ppt/slides/_rels/slide293.xml.rels><?xml version="1.0" encoding="UTF-8" standalone="yes"?>
<Relationships xmlns="http://schemas.openxmlformats.org/package/2006/relationships"><Relationship Id="rId3" Type="http://schemas.openxmlformats.org/officeDocument/2006/relationships/slide" Target="slide295.xml"/><Relationship Id="rId2" Type="http://schemas.openxmlformats.org/officeDocument/2006/relationships/slide" Target="slide294.xml"/><Relationship Id="rId1" Type="http://schemas.openxmlformats.org/officeDocument/2006/relationships/slideLayout" Target="../slideLayouts/slideLayout2.xml"/></Relationships>
</file>

<file path=ppt/slides/_rels/slide294.xml.rels><?xml version="1.0" encoding="UTF-8" standalone="yes"?>
<Relationships xmlns="http://schemas.openxmlformats.org/package/2006/relationships"><Relationship Id="rId2" Type="http://schemas.openxmlformats.org/officeDocument/2006/relationships/hyperlink" Target="https://books.google.com/books?id=YtkXHv3ISM4C&amp;pg=PA65&amp;lpg=PA65&amp;dq=%22it+will+take+some+doing+to+forgive+because%22&amp;source=bl&amp;ots=3fZX28Jsgv&amp;sig=5SrivFP1CWDOX-jYD6lwu0rGFDM&amp;hl=en&amp;sa=X&amp;ved=0CB4Q6AEwAGoVChMI1e2M46XyxwIVyZMNCh2RLQ4J#v=onepage&amp;q=%22it%20will%20take%20some%20doing%20to%20forgive%20because%22&amp;f=false" TargetMode="External"/><Relationship Id="rId1" Type="http://schemas.openxmlformats.org/officeDocument/2006/relationships/slideLayout" Target="../slideLayouts/slideLayout2.xml"/></Relationships>
</file>

<file path=ppt/slides/_rels/slide295.xml.rels><?xml version="1.0" encoding="UTF-8" standalone="yes"?>
<Relationships xmlns="http://schemas.openxmlformats.org/package/2006/relationships"><Relationship Id="rId2" Type="http://schemas.openxmlformats.org/officeDocument/2006/relationships/hyperlink" Target="http://moypiano.com/ptg/pianotech.php/2009-September/013458.html" TargetMode="External"/><Relationship Id="rId1" Type="http://schemas.openxmlformats.org/officeDocument/2006/relationships/slideLayout" Target="../slideLayouts/slideLayout2.xml"/></Relationships>
</file>

<file path=ppt/slides/_rels/slide296.xml.rels><?xml version="1.0" encoding="UTF-8" standalone="yes"?>
<Relationships xmlns="http://schemas.openxmlformats.org/package/2006/relationships"><Relationship Id="rId3" Type="http://schemas.openxmlformats.org/officeDocument/2006/relationships/slide" Target="slide305.xml"/><Relationship Id="rId2" Type="http://schemas.openxmlformats.org/officeDocument/2006/relationships/slide" Target="slide297.xml"/><Relationship Id="rId1" Type="http://schemas.openxmlformats.org/officeDocument/2006/relationships/slideLayout" Target="../slideLayouts/slideLayout2.xml"/></Relationships>
</file>

<file path=ppt/slides/_rels/slide297.xml.rels><?xml version="1.0" encoding="UTF-8" standalone="yes"?>
<Relationships xmlns="http://schemas.openxmlformats.org/package/2006/relationships"><Relationship Id="rId3" Type="http://schemas.openxmlformats.org/officeDocument/2006/relationships/slide" Target="slide298.xml"/><Relationship Id="rId2" Type="http://schemas.openxmlformats.org/officeDocument/2006/relationships/slide" Target="slide299.xml"/><Relationship Id="rId1" Type="http://schemas.openxmlformats.org/officeDocument/2006/relationships/slideLayout" Target="../slideLayouts/slideLayout2.xml"/></Relationships>
</file>

<file path=ppt/slides/_rels/slide298.xml.rels><?xml version="1.0" encoding="UTF-8" standalone="yes"?>
<Relationships xmlns="http://schemas.openxmlformats.org/package/2006/relationships"><Relationship Id="rId2" Type="http://schemas.openxmlformats.org/officeDocument/2006/relationships/hyperlink" Target="http://www.businessinsider.com/the-human-cost-of-the-ashley-madison-hack-is-astronomical-2015-8?r=UK&amp;IR=T" TargetMode="External"/><Relationship Id="rId1" Type="http://schemas.openxmlformats.org/officeDocument/2006/relationships/slideLayout" Target="../slideLayouts/slideLayout2.xml"/></Relationships>
</file>

<file path=ppt/slides/_rels/slide299.xml.rels><?xml version="1.0" encoding="UTF-8" standalone="yes"?>
<Relationships xmlns="http://schemas.openxmlformats.org/package/2006/relationships"><Relationship Id="rId2" Type="http://schemas.openxmlformats.org/officeDocument/2006/relationships/slide" Target="slide30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mdb.com/title/tt0043208/" TargetMode="External"/><Relationship Id="rId2" Type="http://schemas.openxmlformats.org/officeDocument/2006/relationships/hyperlink" Target="https://www.youtube.com/watch?v=qn-X5A0gbMA"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books.google.com/books?id=Ug7HAgAAQBAJ&amp;pg=PT165&amp;lpg=PT165&amp;dq=%22i+want+you+to+know+i'm+just+so+sorry%22&amp;source=bl&amp;ots=_WxsZasFst&amp;sig=HOwe4QuUpFUgQLokiJnysxwVWis&amp;hl=en&amp;sa=X&amp;ved=0CB4Q6AEwAGoVChMInZrn1rHNxwIVg4sNCh27TgUh#v=onepage&amp;q=%22i%20want%20you%20to%20know%20i'm%20just%20so%20sorry%22&amp;f=false" TargetMode="External"/><Relationship Id="rId1" Type="http://schemas.openxmlformats.org/officeDocument/2006/relationships/slideLayout" Target="../slideLayouts/slideLayout2.xml"/></Relationships>
</file>

<file path=ppt/slides/_rels/slide300.xml.rels><?xml version="1.0" encoding="UTF-8" standalone="yes"?>
<Relationships xmlns="http://schemas.openxmlformats.org/package/2006/relationships"><Relationship Id="rId3" Type="http://schemas.openxmlformats.org/officeDocument/2006/relationships/slide" Target="slide301.xml"/><Relationship Id="rId2" Type="http://schemas.openxmlformats.org/officeDocument/2006/relationships/slide" Target="slide302.xml"/><Relationship Id="rId1" Type="http://schemas.openxmlformats.org/officeDocument/2006/relationships/slideLayout" Target="../slideLayouts/slideLayout2.xml"/></Relationships>
</file>

<file path=ppt/slides/_rels/slide301.xml.rels><?xml version="1.0" encoding="UTF-8" standalone="yes"?>
<Relationships xmlns="http://schemas.openxmlformats.org/package/2006/relationships"><Relationship Id="rId2" Type="http://schemas.openxmlformats.org/officeDocument/2006/relationships/hyperlink" Target="https://fromthestyx.wordpress.com/2013/04/30/parachute-creek-spill-day-54/" TargetMode="External"/><Relationship Id="rId1" Type="http://schemas.openxmlformats.org/officeDocument/2006/relationships/slideLayout" Target="../slideLayouts/slideLayout2.xml"/></Relationships>
</file>

<file path=ppt/slides/_rels/slide302.xml.rels><?xml version="1.0" encoding="UTF-8" standalone="yes"?>
<Relationships xmlns="http://schemas.openxmlformats.org/package/2006/relationships"><Relationship Id="rId3" Type="http://schemas.openxmlformats.org/officeDocument/2006/relationships/slide" Target="slide303.xml"/><Relationship Id="rId2" Type="http://schemas.openxmlformats.org/officeDocument/2006/relationships/slide" Target="slide304.xml"/><Relationship Id="rId1" Type="http://schemas.openxmlformats.org/officeDocument/2006/relationships/slideLayout" Target="../slideLayouts/slideLayout2.xml"/></Relationships>
</file>

<file path=ppt/slides/_rels/slide303.xml.rels><?xml version="1.0" encoding="UTF-8" standalone="yes"?>
<Relationships xmlns="http://schemas.openxmlformats.org/package/2006/relationships"><Relationship Id="rId2" Type="http://schemas.openxmlformats.org/officeDocument/2006/relationships/hyperlink" Target="http://www.cbc.ca/news/canada/north/residential-school-iap-claimants-face-delays-1.1408558" TargetMode="External"/><Relationship Id="rId1" Type="http://schemas.openxmlformats.org/officeDocument/2006/relationships/slideLayout" Target="../slideLayouts/slideLayout2.xml"/></Relationships>
</file>

<file path=ppt/slides/_rels/slide304.xml.rels><?xml version="1.0" encoding="UTF-8" standalone="yes"?>
<Relationships xmlns="http://schemas.openxmlformats.org/package/2006/relationships"><Relationship Id="rId2" Type="http://schemas.openxmlformats.org/officeDocument/2006/relationships/hyperlink" Target="https://www.reddit.com/r/pics/comments/kgz0x/so_its_my_reddit_birthday_my_wife_and_i_are/" TargetMode="External"/><Relationship Id="rId1" Type="http://schemas.openxmlformats.org/officeDocument/2006/relationships/slideLayout" Target="../slideLayouts/slideLayout2.xml"/></Relationships>
</file>

<file path=ppt/slides/_rels/slide305.xml.rels><?xml version="1.0" encoding="UTF-8" standalone="yes"?>
<Relationships xmlns="http://schemas.openxmlformats.org/package/2006/relationships"><Relationship Id="rId3" Type="http://schemas.openxmlformats.org/officeDocument/2006/relationships/slide" Target="slide311.xml"/><Relationship Id="rId2" Type="http://schemas.openxmlformats.org/officeDocument/2006/relationships/slide" Target="slide306.xml"/><Relationship Id="rId1" Type="http://schemas.openxmlformats.org/officeDocument/2006/relationships/slideLayout" Target="../slideLayouts/slideLayout2.xml"/></Relationships>
</file>

<file path=ppt/slides/_rels/slide306.xml.rels><?xml version="1.0" encoding="UTF-8" standalone="yes"?>
<Relationships xmlns="http://schemas.openxmlformats.org/package/2006/relationships"><Relationship Id="rId3" Type="http://schemas.openxmlformats.org/officeDocument/2006/relationships/slide" Target="slide308.xml"/><Relationship Id="rId2" Type="http://schemas.openxmlformats.org/officeDocument/2006/relationships/slide" Target="slide307.xml"/><Relationship Id="rId1" Type="http://schemas.openxmlformats.org/officeDocument/2006/relationships/slideLayout" Target="../slideLayouts/slideLayout2.xml"/></Relationships>
</file>

<file path=ppt/slides/_rels/slide307.xml.rels><?xml version="1.0" encoding="UTF-8" standalone="yes"?>
<Relationships xmlns="http://schemas.openxmlformats.org/package/2006/relationships"><Relationship Id="rId2" Type="http://schemas.openxmlformats.org/officeDocument/2006/relationships/hyperlink" Target="http://elementalblogging.com/importance-of-scientific-method/" TargetMode="External"/><Relationship Id="rId1" Type="http://schemas.openxmlformats.org/officeDocument/2006/relationships/slideLayout" Target="../slideLayouts/slideLayout2.xml"/></Relationships>
</file>

<file path=ppt/slides/_rels/slide308.xml.rels><?xml version="1.0" encoding="UTF-8" standalone="yes"?>
<Relationships xmlns="http://schemas.openxmlformats.org/package/2006/relationships"><Relationship Id="rId3" Type="http://schemas.openxmlformats.org/officeDocument/2006/relationships/slide" Target="slide310.xml"/><Relationship Id="rId2" Type="http://schemas.openxmlformats.org/officeDocument/2006/relationships/slide" Target="slide309.xml"/><Relationship Id="rId1" Type="http://schemas.openxmlformats.org/officeDocument/2006/relationships/slideLayout" Target="../slideLayouts/slideLayout2.xml"/></Relationships>
</file>

<file path=ppt/slides/_rels/slide309.xml.rels><?xml version="1.0" encoding="UTF-8" standalone="yes"?>
<Relationships xmlns="http://schemas.openxmlformats.org/package/2006/relationships"><Relationship Id="rId2" Type="http://schemas.openxmlformats.org/officeDocument/2006/relationships/hyperlink" Target="https://books.google.com/books?id=4yPwBQAAQBAJ&amp;pg=PA17&amp;lpg=PA17&amp;dq=%22it+will+take+years+for+a+person+who+was%22&amp;source=bl&amp;ots=5KmNsm-tZK&amp;sig=6QPZqdhvcb8vQtsbrARSsPRspiQ&amp;hl=en&amp;sa=X&amp;ved=0CB4Q6AEwAGoVChMInqvMx6jyxwIVh5yACh2U6QzP#v=onepage&amp;q=%22it%20will%20take%20years%20for%20a%20person%20who%20was%22&amp;f=false"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hyperlink" Target="http://newlifegames.com/nlg/index.php?topic=5285.0" TargetMode="External"/><Relationship Id="rId1" Type="http://schemas.openxmlformats.org/officeDocument/2006/relationships/slideLayout" Target="../slideLayouts/slideLayout2.xml"/></Relationships>
</file>

<file path=ppt/slides/_rels/slide310.xml.rels><?xml version="1.0" encoding="UTF-8" standalone="yes"?>
<Relationships xmlns="http://schemas.openxmlformats.org/package/2006/relationships"><Relationship Id="rId2" Type="http://schemas.openxmlformats.org/officeDocument/2006/relationships/hyperlink" Target="http://codecall.net/2014/01/14/the-best-list-of-html5-css3-web-designs-of-2013/" TargetMode="External"/><Relationship Id="rId1" Type="http://schemas.openxmlformats.org/officeDocument/2006/relationships/slideLayout" Target="../slideLayouts/slideLayout2.xml"/></Relationships>
</file>

<file path=ppt/slides/_rels/slide311.xml.rels><?xml version="1.0" encoding="UTF-8" standalone="yes"?>
<Relationships xmlns="http://schemas.openxmlformats.org/package/2006/relationships"><Relationship Id="rId3" Type="http://schemas.openxmlformats.org/officeDocument/2006/relationships/slide" Target="slide312.xml"/><Relationship Id="rId2" Type="http://schemas.openxmlformats.org/officeDocument/2006/relationships/slide" Target="slide313.xml"/><Relationship Id="rId1" Type="http://schemas.openxmlformats.org/officeDocument/2006/relationships/slideLayout" Target="../slideLayouts/slideLayout2.xml"/></Relationships>
</file>

<file path=ppt/slides/_rels/slide312.xml.rels><?xml version="1.0" encoding="UTF-8" standalone="yes"?>
<Relationships xmlns="http://schemas.openxmlformats.org/package/2006/relationships"><Relationship Id="rId2" Type="http://schemas.openxmlformats.org/officeDocument/2006/relationships/hyperlink" Target="https://quizlet.com/67996995/chapter-13-flash-cards/" TargetMode="External"/><Relationship Id="rId1" Type="http://schemas.openxmlformats.org/officeDocument/2006/relationships/slideLayout" Target="../slideLayouts/slideLayout2.xml"/></Relationships>
</file>

<file path=ppt/slides/_rels/slide313.xml.rels><?xml version="1.0" encoding="UTF-8" standalone="yes"?>
<Relationships xmlns="http://schemas.openxmlformats.org/package/2006/relationships"><Relationship Id="rId3" Type="http://schemas.openxmlformats.org/officeDocument/2006/relationships/slide" Target="slide314.xml"/><Relationship Id="rId2" Type="http://schemas.openxmlformats.org/officeDocument/2006/relationships/slide" Target="slide315.xml"/><Relationship Id="rId1" Type="http://schemas.openxmlformats.org/officeDocument/2006/relationships/slideLayout" Target="../slideLayouts/slideLayout2.xml"/></Relationships>
</file>

<file path=ppt/slides/_rels/slide314.xml.rels><?xml version="1.0" encoding="UTF-8" standalone="yes"?>
<Relationships xmlns="http://schemas.openxmlformats.org/package/2006/relationships"><Relationship Id="rId2" Type="http://schemas.openxmlformats.org/officeDocument/2006/relationships/hyperlink" Target="https://books.google.com/books?id=AYesp-Xt2kkC&amp;pg=PA36&amp;lpg=PA36&amp;dq=%22it+will+take+years+for+the+new+program+to+reach%22&amp;source=bl&amp;ots=qPSQmfJ-Fw&amp;sig=3_tTDAq_i4caNS1jJqMzjwcIxZA&amp;hl=en&amp;sa=X&amp;ved=0CB4Q6AEwAGoVChMI2pTyxanyxwIVi52ACh1FogZV#v=onepage&amp;q=%22it%20will%20take%20years%20for%20the%20new%20program%20to%20reach%22&amp;f=false" TargetMode="External"/><Relationship Id="rId1" Type="http://schemas.openxmlformats.org/officeDocument/2006/relationships/slideLayout" Target="../slideLayouts/slideLayout2.xml"/></Relationships>
</file>

<file path=ppt/slides/_rels/slide315.xml.rels><?xml version="1.0" encoding="UTF-8" standalone="yes"?>
<Relationships xmlns="http://schemas.openxmlformats.org/package/2006/relationships"><Relationship Id="rId3" Type="http://schemas.openxmlformats.org/officeDocument/2006/relationships/slide" Target="slide316.xml"/><Relationship Id="rId2" Type="http://schemas.openxmlformats.org/officeDocument/2006/relationships/slide" Target="slide317.xml"/><Relationship Id="rId1" Type="http://schemas.openxmlformats.org/officeDocument/2006/relationships/slideLayout" Target="../slideLayouts/slideLayout2.xml"/></Relationships>
</file>

<file path=ppt/slides/_rels/slide316.xml.rels><?xml version="1.0" encoding="UTF-8" standalone="yes"?>
<Relationships xmlns="http://schemas.openxmlformats.org/package/2006/relationships"><Relationship Id="rId2" Type="http://schemas.openxmlformats.org/officeDocument/2006/relationships/hyperlink" Target="http://www.telegraph.co.uk/finance/personalfinance/special-reports/11534481/How-state-pension-changes-will-affect-you-and-your-pension-planning.html" TargetMode="External"/><Relationship Id="rId1" Type="http://schemas.openxmlformats.org/officeDocument/2006/relationships/slideLayout" Target="../slideLayouts/slideLayout2.xml"/></Relationships>
</file>

<file path=ppt/slides/_rels/slide317.xml.rels><?xml version="1.0" encoding="UTF-8" standalone="yes"?>
<Relationships xmlns="http://schemas.openxmlformats.org/package/2006/relationships"><Relationship Id="rId3" Type="http://schemas.openxmlformats.org/officeDocument/2006/relationships/slide" Target="slide321.xml"/><Relationship Id="rId2" Type="http://schemas.openxmlformats.org/officeDocument/2006/relationships/slide" Target="slide318.xml"/><Relationship Id="rId1" Type="http://schemas.openxmlformats.org/officeDocument/2006/relationships/slideLayout" Target="../slideLayouts/slideLayout2.xml"/></Relationships>
</file>

<file path=ppt/slides/_rels/slide318.xml.rels><?xml version="1.0" encoding="UTF-8" standalone="yes"?>
<Relationships xmlns="http://schemas.openxmlformats.org/package/2006/relationships"><Relationship Id="rId3" Type="http://schemas.openxmlformats.org/officeDocument/2006/relationships/slide" Target="slide320.xml"/><Relationship Id="rId2" Type="http://schemas.openxmlformats.org/officeDocument/2006/relationships/slide" Target="slide319.xml"/><Relationship Id="rId1" Type="http://schemas.openxmlformats.org/officeDocument/2006/relationships/slideLayout" Target="../slideLayouts/slideLayout2.xml"/></Relationships>
</file>

<file path=ppt/slides/_rels/slide319.xml.rels><?xml version="1.0" encoding="UTF-8" standalone="yes"?>
<Relationships xmlns="http://schemas.openxmlformats.org/package/2006/relationships"><Relationship Id="rId2" Type="http://schemas.openxmlformats.org/officeDocument/2006/relationships/hyperlink" Target="https://www.youtube.com/watch?v=QL_YZsOn35s"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www.theonion.com/blogpost/i-want-you-know-im-just-trying-replace-your-mom-50995" TargetMode="External"/><Relationship Id="rId1" Type="http://schemas.openxmlformats.org/officeDocument/2006/relationships/slideLayout" Target="../slideLayouts/slideLayout2.xml"/></Relationships>
</file>

<file path=ppt/slides/_rels/slide320.xml.rels><?xml version="1.0" encoding="UTF-8" standalone="yes"?>
<Relationships xmlns="http://schemas.openxmlformats.org/package/2006/relationships"><Relationship Id="rId2" Type="http://schemas.openxmlformats.org/officeDocument/2006/relationships/hyperlink" Target="https://itwasneveradress.com/" TargetMode="External"/><Relationship Id="rId1" Type="http://schemas.openxmlformats.org/officeDocument/2006/relationships/slideLayout" Target="../slideLayouts/slideLayout2.xml"/></Relationships>
</file>

<file path=ppt/slides/_rels/slide321.xml.rels><?xml version="1.0" encoding="UTF-8" standalone="yes"?>
<Relationships xmlns="http://schemas.openxmlformats.org/package/2006/relationships"><Relationship Id="rId3" Type="http://schemas.openxmlformats.org/officeDocument/2006/relationships/slide" Target="slide322.xml"/><Relationship Id="rId2" Type="http://schemas.openxmlformats.org/officeDocument/2006/relationships/slide" Target="slide323.xml"/><Relationship Id="rId1" Type="http://schemas.openxmlformats.org/officeDocument/2006/relationships/slideLayout" Target="../slideLayouts/slideLayout2.xml"/></Relationships>
</file>

<file path=ppt/slides/_rels/slide322.xml.rels><?xml version="1.0" encoding="UTF-8" standalone="yes"?>
<Relationships xmlns="http://schemas.openxmlformats.org/package/2006/relationships"><Relationship Id="rId2" Type="http://schemas.openxmlformats.org/officeDocument/2006/relationships/hyperlink" Target="https://www.youtube.com/watch?v=h4UqMyldS7Q" TargetMode="External"/><Relationship Id="rId1" Type="http://schemas.openxmlformats.org/officeDocument/2006/relationships/slideLayout" Target="../slideLayouts/slideLayout2.xml"/></Relationships>
</file>

<file path=ppt/slides/_rels/slide323.xml.rels><?xml version="1.0" encoding="UTF-8" standalone="yes"?>
<Relationships xmlns="http://schemas.openxmlformats.org/package/2006/relationships"><Relationship Id="rId3" Type="http://schemas.openxmlformats.org/officeDocument/2006/relationships/slide" Target="slide327.xml"/><Relationship Id="rId2" Type="http://schemas.openxmlformats.org/officeDocument/2006/relationships/slide" Target="slide324.xml"/><Relationship Id="rId1" Type="http://schemas.openxmlformats.org/officeDocument/2006/relationships/slideLayout" Target="../slideLayouts/slideLayout2.xml"/></Relationships>
</file>

<file path=ppt/slides/_rels/slide324.xml.rels><?xml version="1.0" encoding="UTF-8" standalone="yes"?>
<Relationships xmlns="http://schemas.openxmlformats.org/package/2006/relationships"><Relationship Id="rId3" Type="http://schemas.openxmlformats.org/officeDocument/2006/relationships/slide" Target="slide326.xml"/><Relationship Id="rId2" Type="http://schemas.openxmlformats.org/officeDocument/2006/relationships/slide" Target="slide325.xml"/><Relationship Id="rId1" Type="http://schemas.openxmlformats.org/officeDocument/2006/relationships/slideLayout" Target="../slideLayouts/slideLayout2.xml"/></Relationships>
</file>

<file path=ppt/slides/_rels/slide325.xml.rels><?xml version="1.0" encoding="UTF-8" standalone="yes"?>
<Relationships xmlns="http://schemas.openxmlformats.org/package/2006/relationships"><Relationship Id="rId2" Type="http://schemas.openxmlformats.org/officeDocument/2006/relationships/hyperlink" Target="https://en.wikipedia.org/wiki/It_was_a_dark_and_stormy_night" TargetMode="External"/><Relationship Id="rId1" Type="http://schemas.openxmlformats.org/officeDocument/2006/relationships/slideLayout" Target="../slideLayouts/slideLayout2.xml"/></Relationships>
</file>

<file path=ppt/slides/_rels/slide326.xml.rels><?xml version="1.0" encoding="UTF-8" standalone="yes"?>
<Relationships xmlns="http://schemas.openxmlformats.org/package/2006/relationships"><Relationship Id="rId2" Type="http://schemas.openxmlformats.org/officeDocument/2006/relationships/hyperlink" Target="http://www.npr.org/templates/story/story.php?storyId=1435446" TargetMode="External"/><Relationship Id="rId1" Type="http://schemas.openxmlformats.org/officeDocument/2006/relationships/slideLayout" Target="../slideLayouts/slideLayout2.xml"/></Relationships>
</file>

<file path=ppt/slides/_rels/slide327.xml.rels><?xml version="1.0" encoding="UTF-8" standalone="yes"?>
<Relationships xmlns="http://schemas.openxmlformats.org/package/2006/relationships"><Relationship Id="rId3" Type="http://schemas.openxmlformats.org/officeDocument/2006/relationships/slide" Target="slide331.xml"/><Relationship Id="rId2" Type="http://schemas.openxmlformats.org/officeDocument/2006/relationships/slide" Target="slide328.xml"/><Relationship Id="rId1" Type="http://schemas.openxmlformats.org/officeDocument/2006/relationships/slideLayout" Target="../slideLayouts/slideLayout2.xml"/></Relationships>
</file>

<file path=ppt/slides/_rels/slide328.xml.rels><?xml version="1.0" encoding="UTF-8" standalone="yes"?>
<Relationships xmlns="http://schemas.openxmlformats.org/package/2006/relationships"><Relationship Id="rId3" Type="http://schemas.openxmlformats.org/officeDocument/2006/relationships/slide" Target="slide330.xml"/><Relationship Id="rId2" Type="http://schemas.openxmlformats.org/officeDocument/2006/relationships/slide" Target="slide329.xml"/><Relationship Id="rId1" Type="http://schemas.openxmlformats.org/officeDocument/2006/relationships/slideLayout" Target="../slideLayouts/slideLayout2.xml"/></Relationships>
</file>

<file path=ppt/slides/_rels/slide329.xml.rels><?xml version="1.0" encoding="UTF-8" standalone="yes"?>
<Relationships xmlns="http://schemas.openxmlformats.org/package/2006/relationships"><Relationship Id="rId2" Type="http://schemas.openxmlformats.org/officeDocument/2006/relationships/hyperlink" Target="http://www.desototimes.com/opinion/it-was-a-dark-day-in-mississippi-history/article_beb3f66a-c538-5542-8d8c-be6e9792204c.html"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slide" Target="slide34.xml"/><Relationship Id="rId2" Type="http://schemas.openxmlformats.org/officeDocument/2006/relationships/slide" Target="slide71.xml"/><Relationship Id="rId1" Type="http://schemas.openxmlformats.org/officeDocument/2006/relationships/slideLayout" Target="../slideLayouts/slideLayout2.xml"/></Relationships>
</file>

<file path=ppt/slides/_rels/slide330.xml.rels><?xml version="1.0" encoding="UTF-8" standalone="yes"?>
<Relationships xmlns="http://schemas.openxmlformats.org/package/2006/relationships"><Relationship Id="rId2" Type="http://schemas.openxmlformats.org/officeDocument/2006/relationships/hyperlink" Target="https://books.google.com/books?id=OLQvAQAAMAAJ&amp;pg=PA606&amp;lpg=PA606&amp;dq=%22it+was+a+dark+day+in+london%22&amp;source=bl&amp;ots=oTBGrSrFBD&amp;sig=0dsRUK8H_5psAEyrMxEsJgUe17Q&amp;hl=en&amp;sa=X&amp;ved=0CB4Q6AEwAGoVChMI1IzOh6zyxwIV0r-ACh0SBw-w#v=onepage&amp;q=%22it%20was%20a%20dark%20day%20in%20london%22&amp;f=false" TargetMode="External"/><Relationship Id="rId1" Type="http://schemas.openxmlformats.org/officeDocument/2006/relationships/slideLayout" Target="../slideLayouts/slideLayout2.xml"/></Relationships>
</file>

<file path=ppt/slides/_rels/slide331.xml.rels><?xml version="1.0" encoding="UTF-8" standalone="yes"?>
<Relationships xmlns="http://schemas.openxmlformats.org/package/2006/relationships"><Relationship Id="rId3" Type="http://schemas.openxmlformats.org/officeDocument/2006/relationships/slide" Target="slide335.xml"/><Relationship Id="rId2" Type="http://schemas.openxmlformats.org/officeDocument/2006/relationships/slide" Target="slide332.xml"/><Relationship Id="rId1" Type="http://schemas.openxmlformats.org/officeDocument/2006/relationships/slideLayout" Target="../slideLayouts/slideLayout2.xml"/></Relationships>
</file>

<file path=ppt/slides/_rels/slide332.xml.rels><?xml version="1.0" encoding="UTF-8" standalone="yes"?>
<Relationships xmlns="http://schemas.openxmlformats.org/package/2006/relationships"><Relationship Id="rId3" Type="http://schemas.openxmlformats.org/officeDocument/2006/relationships/slide" Target="slide333.xml"/><Relationship Id="rId2" Type="http://schemas.openxmlformats.org/officeDocument/2006/relationships/slide" Target="slide334.xml"/><Relationship Id="rId1" Type="http://schemas.openxmlformats.org/officeDocument/2006/relationships/slideLayout" Target="../slideLayouts/slideLayout2.xml"/></Relationships>
</file>

<file path=ppt/slides/_rels/slide333.xml.rels><?xml version="1.0" encoding="UTF-8" standalone="yes"?>
<Relationships xmlns="http://schemas.openxmlformats.org/package/2006/relationships"><Relationship Id="rId2" Type="http://schemas.openxmlformats.org/officeDocument/2006/relationships/hyperlink" Target="https://books.google.com/books?id=aUZiDUp70tUC&amp;pg=PA184&amp;lpg=PA184&amp;dq=%22it+was+a+dark+day+for+this+state%22&amp;source=bl&amp;ots=VSKnYXaILC&amp;sig=arwLyRdkhib2lHTLu8PL6rO-gsQ&amp;hl=en&amp;sa=X&amp;ved=0CB4Q6AEwAGoVChMIyda5y6zyxwIVSYoNCh3qLAFo#v=onepage&amp;q=%22it%20was%20a%20dark%20day%20for%20this%20state%22&amp;f=false" TargetMode="External"/><Relationship Id="rId1" Type="http://schemas.openxmlformats.org/officeDocument/2006/relationships/slideLayout" Target="../slideLayouts/slideLayout2.xml"/></Relationships>
</file>

<file path=ppt/slides/_rels/slide334.xml.rels><?xml version="1.0" encoding="UTF-8" standalone="yes"?>
<Relationships xmlns="http://schemas.openxmlformats.org/package/2006/relationships"><Relationship Id="rId2" Type="http://schemas.openxmlformats.org/officeDocument/2006/relationships/hyperlink" Target="https://books.google.com/books?id=TZLv7bE-2pQC&amp;pg=PA42&amp;lpg=PA42&amp;dq=%22it+was+a+dark+day+for+this+young%22&amp;source=bl&amp;ots=IP__qxdQIl&amp;sig=PI5WPhWgGQvqkHEHf0RINVYWMKY&amp;hl=en&amp;sa=X&amp;ved=0CB4Q6AEwAGoVChMI2ouJ3qzyxwIVB5qACh3vLAny#v=onepage&amp;q=%22it%20was%20a%20dark%20day%20for%20this%20young%22&amp;f=false" TargetMode="External"/><Relationship Id="rId1" Type="http://schemas.openxmlformats.org/officeDocument/2006/relationships/slideLayout" Target="../slideLayouts/slideLayout2.xml"/></Relationships>
</file>

<file path=ppt/slides/_rels/slide335.xml.rels><?xml version="1.0" encoding="UTF-8" standalone="yes"?>
<Relationships xmlns="http://schemas.openxmlformats.org/package/2006/relationships"><Relationship Id="rId3" Type="http://schemas.openxmlformats.org/officeDocument/2006/relationships/slide" Target="slide339.xml"/><Relationship Id="rId2" Type="http://schemas.openxmlformats.org/officeDocument/2006/relationships/slide" Target="slide336.xml"/><Relationship Id="rId1" Type="http://schemas.openxmlformats.org/officeDocument/2006/relationships/slideLayout" Target="../slideLayouts/slideLayout2.xml"/></Relationships>
</file>

<file path=ppt/slides/_rels/slide336.xml.rels><?xml version="1.0" encoding="UTF-8" standalone="yes"?>
<Relationships xmlns="http://schemas.openxmlformats.org/package/2006/relationships"><Relationship Id="rId3" Type="http://schemas.openxmlformats.org/officeDocument/2006/relationships/slide" Target="slide338.xml"/><Relationship Id="rId2" Type="http://schemas.openxmlformats.org/officeDocument/2006/relationships/slide" Target="slide337.xml"/><Relationship Id="rId1" Type="http://schemas.openxmlformats.org/officeDocument/2006/relationships/slideLayout" Target="../slideLayouts/slideLayout2.xml"/></Relationships>
</file>

<file path=ppt/slides/_rels/slide337.xml.rels><?xml version="1.0" encoding="UTF-8" standalone="yes"?>
<Relationships xmlns="http://schemas.openxmlformats.org/package/2006/relationships"><Relationship Id="rId2" Type="http://schemas.openxmlformats.org/officeDocument/2006/relationships/hyperlink" Target="https://books.google.com/books?id=FTBCiv9qBOsC&amp;pg=PA34&amp;lpg=PA34&amp;dq=%22it+was+a+dark+day+for+the+community%22&amp;source=bl&amp;ots=9hjgxg0we6&amp;sig=FOQuubuOF8KhxW3eity43gRacew&amp;hl=en&amp;sa=X&amp;ved=0CB4Q6AEwAGoVChMIpJvpna3yxwIVi5INCh3tFwGn#v=onepage&amp;q=%22it%20was%20a%20dark%20day%20for%20the%20community%22&amp;f=false" TargetMode="External"/><Relationship Id="rId1" Type="http://schemas.openxmlformats.org/officeDocument/2006/relationships/slideLayout" Target="../slideLayouts/slideLayout2.xml"/></Relationships>
</file>

<file path=ppt/slides/_rels/slide338.xml.rels><?xml version="1.0" encoding="UTF-8" standalone="yes"?>
<Relationships xmlns="http://schemas.openxmlformats.org/package/2006/relationships"><Relationship Id="rId2" Type="http://schemas.openxmlformats.org/officeDocument/2006/relationships/hyperlink" Target="http://pattheflip.tumblr.com/post/71767071543/weighing-in-on-this-no-show-panel-from-a-while" TargetMode="External"/><Relationship Id="rId1" Type="http://schemas.openxmlformats.org/officeDocument/2006/relationships/slideLayout" Target="../slideLayouts/slideLayout2.xml"/></Relationships>
</file>

<file path=ppt/slides/_rels/slide339.xml.rels><?xml version="1.0" encoding="UTF-8" standalone="yes"?>
<Relationships xmlns="http://schemas.openxmlformats.org/package/2006/relationships"><Relationship Id="rId3" Type="http://schemas.openxmlformats.org/officeDocument/2006/relationships/slide" Target="slide340.xml"/><Relationship Id="rId2" Type="http://schemas.openxmlformats.org/officeDocument/2006/relationships/slide" Target="slide34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slide" Target="slide35.xml"/><Relationship Id="rId2" Type="http://schemas.openxmlformats.org/officeDocument/2006/relationships/slide" Target="slide45.xml"/><Relationship Id="rId1" Type="http://schemas.openxmlformats.org/officeDocument/2006/relationships/slideLayout" Target="../slideLayouts/slideLayout2.xml"/></Relationships>
</file>

<file path=ppt/slides/_rels/slide340.xml.rels><?xml version="1.0" encoding="UTF-8" standalone="yes"?>
<Relationships xmlns="http://schemas.openxmlformats.org/package/2006/relationships"><Relationship Id="rId2" Type="http://schemas.openxmlformats.org/officeDocument/2006/relationships/hyperlink" Target="https://books.google.com/books?id=Y1gpAAAAYAAJ&amp;pg=PA41&amp;lpg=PA41&amp;dq=%22it+was+a+dark+day+for+the+church+when+infidelity%22&amp;source=bl&amp;ots=THLXBkWcTx&amp;sig=0poVq76k1Eql_eqpVFtErcnkvW8&amp;hl=en&amp;sa=X&amp;ved=0CB4Q6AEwAGoVChMI_vXq6q3yxwIVC4oNCh0jbwHr#v=onepage&amp;q=%22it%20was%20a%20dark%20day%20for%20the%20church%20when%20infidelity%22&amp;f=false" TargetMode="External"/><Relationship Id="rId1" Type="http://schemas.openxmlformats.org/officeDocument/2006/relationships/slideLayout" Target="../slideLayouts/slideLayout2.xml"/></Relationships>
</file>

<file path=ppt/slides/_rels/slide341.xml.rels><?xml version="1.0" encoding="UTF-8" standalone="yes"?>
<Relationships xmlns="http://schemas.openxmlformats.org/package/2006/relationships"><Relationship Id="rId3" Type="http://schemas.openxmlformats.org/officeDocument/2006/relationships/slide" Target="slide343.xml"/><Relationship Id="rId2" Type="http://schemas.openxmlformats.org/officeDocument/2006/relationships/slide" Target="slide342.xml"/><Relationship Id="rId1" Type="http://schemas.openxmlformats.org/officeDocument/2006/relationships/slideLayout" Target="../slideLayouts/slideLayout2.xml"/></Relationships>
</file>

<file path=ppt/slides/_rels/slide342.xml.rels><?xml version="1.0" encoding="UTF-8" standalone="yes"?>
<Relationships xmlns="http://schemas.openxmlformats.org/package/2006/relationships"><Relationship Id="rId2" Type="http://schemas.openxmlformats.org/officeDocument/2006/relationships/hyperlink" Target="http://mariomurillo.net/in-direct-response-to-a-threatening-letter-let-me-tell-you-who-to-vote-for-on-tuesday-november-4th/" TargetMode="External"/><Relationship Id="rId1" Type="http://schemas.openxmlformats.org/officeDocument/2006/relationships/slideLayout" Target="../slideLayouts/slideLayout2.xml"/></Relationships>
</file>

<file path=ppt/slides/_rels/slide343.xml.rels><?xml version="1.0" encoding="UTF-8" standalone="yes"?>
<Relationships xmlns="http://schemas.openxmlformats.org/package/2006/relationships"><Relationship Id="rId2" Type="http://schemas.openxmlformats.org/officeDocument/2006/relationships/hyperlink" Target="https://books.google.com/books?id=-tpIAQAAMAAJ&amp;pg=PA325&amp;lpg=PA325&amp;dq=%22it+was+a+dark+day+for+the+church+when+the%22&amp;source=bl&amp;ots=C8ZG9NNXTK&amp;sig=YLFrpIKDxTFZtJQSP7aw2YKcuUM&amp;hl=en&amp;sa=X&amp;ved=0CCQQ6AEwAWoVChMI36ff9a3yxwIVBdKACh3Pmg2y#v=onepage&amp;q=%22it%20was%20a%20dark%20day%20for%20the%20church%20when%20the%22&amp;f=false"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slide" Target="slide36.xml"/><Relationship Id="rId2" Type="http://schemas.openxmlformats.org/officeDocument/2006/relationships/slide" Target="slide4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slide" Target="slide37.xml"/><Relationship Id="rId2" Type="http://schemas.openxmlformats.org/officeDocument/2006/relationships/slide" Target="slide3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www.youtube.com/watch?v=3K7xVT5dnDQ"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slide" Target="slide40.xml"/><Relationship Id="rId2" Type="http://schemas.openxmlformats.org/officeDocument/2006/relationships/slide" Target="slide3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www.lyricsfreak.com/d/debby+boone/hey+everybody_21086836.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 Target="slide6.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www.azlyrics.com/lyrics/davematthewsband/youandme.html"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slide" Target="slide43.xml"/><Relationship Id="rId2" Type="http://schemas.openxmlformats.org/officeDocument/2006/relationships/slide" Target="slide42.xml"/><Relationship Id="rId1" Type="http://schemas.openxmlformats.org/officeDocument/2006/relationships/slideLayout" Target="../slideLayouts/slideLayout2.xml"/><Relationship Id="rId4" Type="http://schemas.openxmlformats.org/officeDocument/2006/relationships/slide" Target="slide44.xml"/></Relationships>
</file>

<file path=ppt/slides/_rels/slide42.xml.rels><?xml version="1.0" encoding="UTF-8" standalone="yes"?>
<Relationships xmlns="http://schemas.openxmlformats.org/package/2006/relationships"><Relationship Id="rId2" Type="http://schemas.openxmlformats.org/officeDocument/2006/relationships/hyperlink" Target="http://www.hollywoodreporter.com/live-feed/obama-david-letterman-make-retirement-793366"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www.youtube.com/watch?v=GUWPWESCLVI"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www.azlyrics.com/lyrics/benrector/youandme.html"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slide" Target="slide46.xml"/><Relationship Id="rId2" Type="http://schemas.openxmlformats.org/officeDocument/2006/relationships/slide" Target="slide5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slide" Target="slide50.xml"/><Relationship Id="rId2" Type="http://schemas.openxmlformats.org/officeDocument/2006/relationships/slide" Target="slide47.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slide" Target="slide49.xml"/><Relationship Id="rId2" Type="http://schemas.openxmlformats.org/officeDocument/2006/relationships/slide" Target="slide4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www.youtube.com/watch?v=5J-LHoBedYA"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www.youtube.com/watch?v=GGOnHPhrKk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s3Q80mk7bxE" TargetMode="External"/><Relationship Id="rId2" Type="http://schemas.openxmlformats.org/officeDocument/2006/relationships/slide" Target="slide9.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www.youtube.com/watch?v=vsIyphGp0Vc"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slide" Target="slide66.xml"/><Relationship Id="rId2" Type="http://schemas.openxmlformats.org/officeDocument/2006/relationships/slide" Target="slide5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slide" Target="slide57.xml"/><Relationship Id="rId2" Type="http://schemas.openxmlformats.org/officeDocument/2006/relationships/slide" Target="slide53.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www.youtube.com/watch?v=_4QyZH0EXcQ" TargetMode="External"/><Relationship Id="rId2" Type="http://schemas.openxmlformats.org/officeDocument/2006/relationships/slide" Target="slide54.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slide" Target="slide55.xml"/><Relationship Id="rId2" Type="http://schemas.openxmlformats.org/officeDocument/2006/relationships/slide" Target="slide56.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books.google.com/books?id=k8KcScU3tyAC&amp;pg=PA41&amp;lpg=PA41&amp;dq=%22you+and+i+must+make+a+choice+by+faith%22&amp;source=bl&amp;ots=mWJhOgR6IV&amp;sig=YkDMgBokjwmDqFDwYGwLVAktY3E&amp;hl=en&amp;sa=X&amp;ved=0CB4Q6AEwAGoVChMI8eCzwcbRxwIVyeeACh2KfwLI#v=onepage&amp;q=%22you%20and%20i%20must%20make%20a%20choice%20by%20faith%22&amp;f=false"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www.woodlandlakescc.com/index.php?option=com_easyblog&amp;view=entry&amp;id=220&amp;Itemid=162"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slide" Target="slide58.xml"/><Relationship Id="rId2" Type="http://schemas.openxmlformats.org/officeDocument/2006/relationships/slide" Target="slide61.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slide" Target="slide60.xml"/><Relationship Id="rId2" Type="http://schemas.openxmlformats.org/officeDocument/2006/relationships/slide" Target="slide59.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calgary-fashion.blogspot.com/2009_03_01_archive.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7.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twitter.com/sondralaporte/status/582192199242264576"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slide" Target="slide63.xml"/><Relationship Id="rId2" Type="http://schemas.openxmlformats.org/officeDocument/2006/relationships/slide" Target="slide62.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mentaltoughnessguy.com/?p=1456"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slide" Target="slide65.xml"/><Relationship Id="rId2" Type="http://schemas.openxmlformats.org/officeDocument/2006/relationships/slide" Target="slide64.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www.reel-time.com/forum/archive/index.php/t-48365.html"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www.ndmnigeria.org/get-involved/index.php?page=Mobilizers"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slide" Target="slide67.xml"/><Relationship Id="rId2" Type="http://schemas.openxmlformats.org/officeDocument/2006/relationships/slide" Target="slide70.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slide" Target="slide68.xml"/><Relationship Id="rId2" Type="http://schemas.openxmlformats.org/officeDocument/2006/relationships/slide" Target="slide69.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s://books.google.com/books?id=CIM8mkRCAywC&amp;pg=PA494&amp;lpg=PA494&amp;dq=%22you+and+i+must+fight+for+all+those%22&amp;source=bl&amp;ots=zu1Q4FvSVG&amp;sig=LImPOuct9Zm2lyXAvjarsFof1Bc&amp;hl=en&amp;sa=X&amp;ved=0CB4Q6AEwAGoVChMIxa-mmsvRxwIVgYMNCh0uPwS1#v=onepage&amp;q=%22you%20and%20i%20must%20fight%20for%20all%20those%22&amp;f=false"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www.youtube.com/watch?v=vHPHHDtrxbc"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CT0SqO5VgVw"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www.youtube.com/watch?v=xGdxuV0cffE"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slide" Target="slide72.xml"/><Relationship Id="rId2" Type="http://schemas.openxmlformats.org/officeDocument/2006/relationships/slide" Target="slide128.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slide" Target="slide73.xml"/><Relationship Id="rId2" Type="http://schemas.openxmlformats.org/officeDocument/2006/relationships/hyperlink" Target="https://www.youtube.com/watch?v=qv96yJYhk3M"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slide" Target="slide74.xml"/><Relationship Id="rId2" Type="http://schemas.openxmlformats.org/officeDocument/2006/relationships/slide" Target="slide8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slide" Target="slide75.xml"/><Relationship Id="rId2" Type="http://schemas.openxmlformats.org/officeDocument/2006/relationships/slide" Target="slide78.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slide" Target="slide77.xml"/><Relationship Id="rId2" Type="http://schemas.openxmlformats.org/officeDocument/2006/relationships/slide" Target="slide76.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www.imfromdenver.com/you-know-youre-from-denver-if-you-remember-this-place/"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hyperlink" Target="https://books.google.com/books?id=nKI-_8y1_RkC&amp;pg=PT123&amp;lpg=PT123&amp;dq=%22you+know+you're+from+denver+if+you+think%22&amp;source=bl&amp;ots=ZbRvmTrQP6&amp;sig=PExyaai9dAwUcGzZo_PCdFdYdHs&amp;hl=en&amp;sa=X&amp;ved=0CB4Q6AEwAGoVChMI_t-26vrUxwIVBJqACh1e5A_w#v=onepage&amp;q=%22you%20know%20you're%20from%20denver%20if%20you%20think%22&amp;f=false"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slide" Target="slide79.xml"/><Relationship Id="rId2" Type="http://schemas.openxmlformats.org/officeDocument/2006/relationships/slide" Target="slide80.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live.denverpost.com/Event/Colorado_Weather_and_Traffic_Feb_20_2015?Page=1059"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4fndeDfaWCg" TargetMode="External"/><Relationship Id="rId2" Type="http://schemas.openxmlformats.org/officeDocument/2006/relationships/hyperlink" Target="https://www.google.com/webhp?sourceid=chrome-instant&amp;ion=1&amp;espv=2&amp;ie=UTF-8#q=%22i%20love%20you%22" TargetMode="Externa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slide" Target="slide81.xml"/><Relationship Id="rId2" Type="http://schemas.openxmlformats.org/officeDocument/2006/relationships/slide" Target="slide82.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www.westword.com/news/top-10-you-know-youre-from-denver-when-punchlines-2015-edition-7041670"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www.imfromdenver.com/you-know-youre-from-denver-when-2/"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slide" Target="slide100.xml"/><Relationship Id="rId2" Type="http://schemas.openxmlformats.org/officeDocument/2006/relationships/slide" Target="slide115.xml"/><Relationship Id="rId1" Type="http://schemas.openxmlformats.org/officeDocument/2006/relationships/slideLayout" Target="../slideLayouts/slideLayout2.xml"/><Relationship Id="rId4" Type="http://schemas.openxmlformats.org/officeDocument/2006/relationships/slide" Target="slide84.xml"/></Relationships>
</file>

<file path=ppt/slides/_rels/slide84.xml.rels><?xml version="1.0" encoding="UTF-8" standalone="yes"?>
<Relationships xmlns="http://schemas.openxmlformats.org/package/2006/relationships"><Relationship Id="rId3" Type="http://schemas.openxmlformats.org/officeDocument/2006/relationships/slide" Target="slide85.xml"/><Relationship Id="rId2" Type="http://schemas.openxmlformats.org/officeDocument/2006/relationships/slide" Target="slide91.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slide" Target="slide86.xml"/><Relationship Id="rId2" Type="http://schemas.openxmlformats.org/officeDocument/2006/relationships/slide" Target="slide90.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slide" Target="slide88.xml"/><Relationship Id="rId2" Type="http://schemas.openxmlformats.org/officeDocument/2006/relationships/slide" Target="slide89.xml"/><Relationship Id="rId1" Type="http://schemas.openxmlformats.org/officeDocument/2006/relationships/slideLayout" Target="../slideLayouts/slideLayout2.xml"/><Relationship Id="rId4" Type="http://schemas.openxmlformats.org/officeDocument/2006/relationships/slide" Target="slide87.xml"/></Relationships>
</file>

<file path=ppt/slides/_rels/slide87.xml.rels><?xml version="1.0" encoding="UTF-8" standalone="yes"?>
<Relationships xmlns="http://schemas.openxmlformats.org/package/2006/relationships"><Relationship Id="rId2" Type="http://schemas.openxmlformats.org/officeDocument/2006/relationships/hyperlink" Target="http://twicsy.com/i/P28Pzg"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tomboigrits.tumblr.com/page/:page"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www.prod.facebook.com/tracy.thomas.5205622/posts/10154663667525529"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slide" Target="slide12.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live.washingtonpost.com/switchback-20150130.html"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slide" Target="slide92.xml"/><Relationship Id="rId2" Type="http://schemas.openxmlformats.org/officeDocument/2006/relationships/slide" Target="slide95.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3" Type="http://schemas.openxmlformats.org/officeDocument/2006/relationships/slide" Target="slide93.xml"/><Relationship Id="rId2" Type="http://schemas.openxmlformats.org/officeDocument/2006/relationships/slide" Target="slide94.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twitter.com/cash_greene/status/589853617890332672"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fposts.com/fbpost/114974668528880_1102897953069875"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3" Type="http://schemas.openxmlformats.org/officeDocument/2006/relationships/slide" Target="slide96.xml"/><Relationship Id="rId2" Type="http://schemas.openxmlformats.org/officeDocument/2006/relationships/slide" Target="slide99.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3" Type="http://schemas.openxmlformats.org/officeDocument/2006/relationships/slide" Target="slide97.xml"/><Relationship Id="rId2" Type="http://schemas.openxmlformats.org/officeDocument/2006/relationships/slide" Target="slide98.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www.azht.net/forum/showthread.php?p=2664452"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bdwilliam.tumblr.com/post/8695580028/you-know-youre-from-the-hood-when-you-see-shoes"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www.facebook.com/nancy.pulido.9634/posts/1596066323966985"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8346" y="-228600"/>
            <a:ext cx="6627254" cy="1796534"/>
          </a:xfrm>
        </p:spPr>
        <p:txBody>
          <a:bodyPr>
            <a:normAutofit fontScale="90000"/>
          </a:bodyPr>
          <a:lstStyle/>
          <a:p>
            <a:pPr algn="l"/>
            <a:r>
              <a:rPr lang="en-US" b="1" dirty="0" smtClean="0">
                <a:solidFill>
                  <a:srgbClr val="FF0000"/>
                </a:solidFill>
              </a:rPr>
              <a:t>Choose Your Own Adventure…</a:t>
            </a:r>
            <a:br>
              <a:rPr lang="en-US" b="1" dirty="0" smtClean="0">
                <a:solidFill>
                  <a:srgbClr val="FF0000"/>
                </a:solidFill>
              </a:rPr>
            </a:br>
            <a:r>
              <a:rPr lang="en-US" b="1" dirty="0" smtClean="0">
                <a:solidFill>
                  <a:srgbClr val="FF0000"/>
                </a:solidFill>
              </a:rPr>
              <a:t>One word at a time!</a:t>
            </a:r>
            <a:endParaRPr lang="en-US" sz="3600" b="1" i="1" dirty="0">
              <a:solidFill>
                <a:srgbClr val="FF0000"/>
              </a:solidFill>
            </a:endParaRPr>
          </a:p>
        </p:txBody>
      </p:sp>
      <p:sp>
        <p:nvSpPr>
          <p:cNvPr id="7" name="Content Placeholder 6"/>
          <p:cNvSpPr>
            <a:spLocks noGrp="1"/>
          </p:cNvSpPr>
          <p:nvPr>
            <p:ph idx="1"/>
          </p:nvPr>
        </p:nvSpPr>
        <p:spPr>
          <a:xfrm>
            <a:off x="457200" y="2027237"/>
            <a:ext cx="8229600" cy="4297363"/>
          </a:xfrm>
        </p:spPr>
        <p:txBody>
          <a:bodyPr>
            <a:normAutofit/>
          </a:bodyPr>
          <a:lstStyle/>
          <a:p>
            <a:pPr marL="0" indent="0" algn="ctr">
              <a:buNone/>
            </a:pPr>
            <a:r>
              <a:rPr lang="en-US" sz="4400" b="1" dirty="0" smtClean="0">
                <a:hlinkClick r:id="rId2" action="ppaction://hlinksldjump"/>
              </a:rPr>
              <a:t>I</a:t>
            </a:r>
            <a:endParaRPr lang="en-US" sz="4400" b="1" dirty="0" smtClean="0"/>
          </a:p>
          <a:p>
            <a:pPr marL="0" indent="0" algn="ctr">
              <a:buNone/>
            </a:pPr>
            <a:endParaRPr lang="en-US" sz="4400" b="1" dirty="0"/>
          </a:p>
          <a:p>
            <a:pPr marL="0" indent="0" algn="ctr">
              <a:buNone/>
            </a:pPr>
            <a:r>
              <a:rPr lang="en-US" sz="4400" b="1" dirty="0" smtClean="0">
                <a:hlinkClick r:id="rId3" action="ppaction://hlinksldjump"/>
              </a:rPr>
              <a:t>You</a:t>
            </a:r>
            <a:endParaRPr lang="en-US" sz="4400" b="1" dirty="0" smtClean="0"/>
          </a:p>
          <a:p>
            <a:pPr marL="0" indent="0" algn="ctr">
              <a:buNone/>
            </a:pPr>
            <a:endParaRPr lang="en-US" sz="4400" b="1" dirty="0"/>
          </a:p>
          <a:p>
            <a:pPr marL="0" indent="0" algn="ctr">
              <a:buNone/>
            </a:pPr>
            <a:r>
              <a:rPr lang="en-US" sz="4400" b="1" dirty="0" smtClean="0">
                <a:hlinkClick r:id="rId4" action="ppaction://hlinksldjump"/>
              </a:rPr>
              <a:t>It</a:t>
            </a:r>
            <a:endParaRPr lang="en-US" sz="4400" b="1" dirty="0"/>
          </a:p>
        </p:txBody>
      </p:sp>
      <p:sp>
        <p:nvSpPr>
          <p:cNvPr id="9" name="Rectangle 8"/>
          <p:cNvSpPr/>
          <p:nvPr/>
        </p:nvSpPr>
        <p:spPr>
          <a:xfrm>
            <a:off x="152400" y="1219200"/>
            <a:ext cx="2438400" cy="646331"/>
          </a:xfrm>
          <a:prstGeom prst="rect">
            <a:avLst/>
          </a:prstGeom>
        </p:spPr>
        <p:txBody>
          <a:bodyPr wrap="square">
            <a:spAutoFit/>
          </a:bodyPr>
          <a:lstStyle/>
          <a:p>
            <a:r>
              <a:rPr lang="en-US" i="1" dirty="0" smtClean="0">
                <a:solidFill>
                  <a:srgbClr val="FF0000"/>
                </a:solidFill>
              </a:rPr>
              <a:t>Click the one you want and don’t look back.</a:t>
            </a:r>
            <a:endParaRPr lang="en-US" dirty="0"/>
          </a:p>
        </p:txBody>
      </p:sp>
      <p:sp>
        <p:nvSpPr>
          <p:cNvPr id="10" name="Rectangle 9"/>
          <p:cNvSpPr/>
          <p:nvPr/>
        </p:nvSpPr>
        <p:spPr>
          <a:xfrm>
            <a:off x="7490138" y="152400"/>
            <a:ext cx="1447800" cy="1754326"/>
          </a:xfrm>
          <a:prstGeom prst="rect">
            <a:avLst/>
          </a:prstGeom>
        </p:spPr>
        <p:txBody>
          <a:bodyPr wrap="square">
            <a:spAutoFit/>
          </a:bodyPr>
          <a:lstStyle/>
          <a:p>
            <a:pPr algn="r"/>
            <a:r>
              <a:rPr lang="en-US" i="1" dirty="0" smtClean="0"/>
              <a:t>-- a digital toy by </a:t>
            </a:r>
            <a:r>
              <a:rPr lang="en-US" i="1" dirty="0" smtClean="0">
                <a:hlinkClick r:id="rId5"/>
              </a:rPr>
              <a:t>Pius Wong</a:t>
            </a:r>
            <a:r>
              <a:rPr lang="en-US" i="1" dirty="0"/>
              <a:t> </a:t>
            </a:r>
            <a:r>
              <a:rPr lang="en-US" i="1" dirty="0" smtClean="0"/>
              <a:t>and the internet,</a:t>
            </a:r>
          </a:p>
          <a:p>
            <a:pPr algn="r"/>
            <a:r>
              <a:rPr lang="en-US" i="1" dirty="0" smtClean="0"/>
              <a:t>September 2015</a:t>
            </a:r>
            <a:endParaRPr lang="en-US" dirty="0"/>
          </a:p>
        </p:txBody>
      </p:sp>
    </p:spTree>
    <p:extLst>
      <p:ext uri="{BB962C8B-B14F-4D97-AF65-F5344CB8AC3E}">
        <p14:creationId xmlns:p14="http://schemas.microsoft.com/office/powerpoint/2010/main" val="40397548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rPr>
              <a:t>me</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my</a:t>
            </a:r>
            <a:endParaRPr lang="en-US" sz="4400" b="1" dirty="0"/>
          </a:p>
        </p:txBody>
      </p:sp>
    </p:spTree>
    <p:extLst>
      <p:ext uri="{BB962C8B-B14F-4D97-AF65-F5344CB8AC3E}">
        <p14:creationId xmlns:p14="http://schemas.microsoft.com/office/powerpoint/2010/main" val="30823210"/>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if</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when</a:t>
            </a:r>
            <a:endParaRPr lang="en-US" sz="4400" b="1" dirty="0" smtClean="0"/>
          </a:p>
        </p:txBody>
      </p:sp>
    </p:spTree>
    <p:extLst>
      <p:ext uri="{BB962C8B-B14F-4D97-AF65-F5344CB8AC3E}">
        <p14:creationId xmlns:p14="http://schemas.microsoft.com/office/powerpoint/2010/main" val="277549363"/>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you</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your</a:t>
            </a:r>
            <a:endParaRPr lang="en-US" sz="4400" b="1" dirty="0" smtClean="0"/>
          </a:p>
        </p:txBody>
      </p:sp>
    </p:spTree>
    <p:extLst>
      <p:ext uri="{BB962C8B-B14F-4D97-AF65-F5344CB8AC3E}">
        <p14:creationId xmlns:p14="http://schemas.microsoft.com/office/powerpoint/2010/main" val="3260240498"/>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mom</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school</a:t>
            </a:r>
            <a:endParaRPr lang="en-US" sz="4400" b="1" dirty="0" smtClean="0"/>
          </a:p>
        </p:txBody>
      </p:sp>
    </p:spTree>
    <p:extLst>
      <p:ext uri="{BB962C8B-B14F-4D97-AF65-F5344CB8AC3E}">
        <p14:creationId xmlns:p14="http://schemas.microsoft.com/office/powerpoint/2010/main" val="662375428"/>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calls to tell you your dad caught an 18” trout</a:t>
            </a:r>
            <a:endParaRPr lang="en-US" sz="4400" b="1" dirty="0" smtClean="0"/>
          </a:p>
        </p:txBody>
      </p:sp>
    </p:spTree>
    <p:extLst>
      <p:ext uri="{BB962C8B-B14F-4D97-AF65-F5344CB8AC3E}">
        <p14:creationId xmlns:p14="http://schemas.microsoft.com/office/powerpoint/2010/main" val="2319831665"/>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pics were taken like this</a:t>
            </a:r>
            <a:endParaRPr lang="en-US" sz="4400" b="1" dirty="0" smtClean="0"/>
          </a:p>
        </p:txBody>
      </p:sp>
    </p:spTree>
    <p:extLst>
      <p:ext uri="{BB962C8B-B14F-4D97-AF65-F5344CB8AC3E}">
        <p14:creationId xmlns:p14="http://schemas.microsoft.com/office/powerpoint/2010/main" val="209803138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light</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go</a:t>
            </a:r>
            <a:endParaRPr lang="en-US" sz="4400" b="1" dirty="0" smtClean="0"/>
          </a:p>
        </p:txBody>
      </p:sp>
    </p:spTree>
    <p:extLst>
      <p:ext uri="{BB962C8B-B14F-4D97-AF65-F5344CB8AC3E}">
        <p14:creationId xmlns:p14="http://schemas.microsoft.com/office/powerpoint/2010/main" val="4015217890"/>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rPr>
              <a:t>to a kid’s birthday party and there are more beers than there are kid’s juices</a:t>
            </a:r>
            <a:endParaRPr lang="en-US" sz="4400" b="1" dirty="0" smtClean="0"/>
          </a:p>
        </p:txBody>
      </p:sp>
    </p:spTree>
    <p:extLst>
      <p:ext uri="{BB962C8B-B14F-4D97-AF65-F5344CB8AC3E}">
        <p14:creationId xmlns:p14="http://schemas.microsoft.com/office/powerpoint/2010/main" val="987091518"/>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up the pit for any reason!</a:t>
            </a:r>
            <a:endParaRPr lang="en-US" sz="4400" b="1" dirty="0" smtClean="0"/>
          </a:p>
        </p:txBody>
      </p:sp>
    </p:spTree>
    <p:extLst>
      <p:ext uri="{BB962C8B-B14F-4D97-AF65-F5344CB8AC3E}">
        <p14:creationId xmlns:p14="http://schemas.microsoft.com/office/powerpoint/2010/main" val="1355536713"/>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you‘ve</a:t>
            </a:r>
            <a:endParaRPr lang="en-US" sz="4400" b="1" dirty="0" smtClean="0"/>
          </a:p>
          <a:p>
            <a:pPr marL="0" indent="0" algn="ctr">
              <a:buNone/>
            </a:pPr>
            <a:endParaRPr lang="en-US" sz="4400" b="1" dirty="0"/>
          </a:p>
          <a:p>
            <a:pPr marL="0" indent="0" algn="ctr">
              <a:buNone/>
            </a:pPr>
            <a:r>
              <a:rPr lang="en-US" sz="4400" b="1" dirty="0" smtClean="0">
                <a:hlinkClick r:id="rId3" action="ppaction://hlinksldjump"/>
              </a:rPr>
              <a:t>you</a:t>
            </a:r>
            <a:endParaRPr lang="en-US" sz="4400" b="1" dirty="0" smtClean="0"/>
          </a:p>
        </p:txBody>
      </p:sp>
    </p:spTree>
    <p:extLst>
      <p:ext uri="{BB962C8B-B14F-4D97-AF65-F5344CB8AC3E}">
        <p14:creationId xmlns:p14="http://schemas.microsoft.com/office/powerpoint/2010/main" val="1652255420"/>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think</a:t>
            </a:r>
            <a:endParaRPr lang="en-US" sz="4400" b="1" dirty="0" smtClean="0"/>
          </a:p>
          <a:p>
            <a:pPr marL="0" indent="0" algn="ctr">
              <a:buNone/>
            </a:pPr>
            <a:endParaRPr lang="en-US" sz="4400" b="1" dirty="0"/>
          </a:p>
          <a:p>
            <a:pPr marL="0" indent="0" algn="ctr">
              <a:buNone/>
            </a:pPr>
            <a:r>
              <a:rPr lang="en-US" sz="4400" b="1" dirty="0" smtClean="0">
                <a:hlinkClick r:id="rId3" action="ppaction://hlinksldjump"/>
              </a:rPr>
              <a:t>know</a:t>
            </a:r>
            <a:endParaRPr lang="en-US" sz="4400" b="1" dirty="0" smtClean="0"/>
          </a:p>
        </p:txBody>
      </p:sp>
    </p:spTree>
    <p:extLst>
      <p:ext uri="{BB962C8B-B14F-4D97-AF65-F5344CB8AC3E}">
        <p14:creationId xmlns:p14="http://schemas.microsoft.com/office/powerpoint/2010/main" val="40404833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rPr>
              <a:t>environmentalism</a:t>
            </a:r>
            <a:endParaRPr lang="en-US" sz="4400" b="1" dirty="0" smtClean="0"/>
          </a:p>
          <a:p>
            <a:pPr marL="0" indent="0" algn="ctr">
              <a:buNone/>
            </a:pPr>
            <a:endParaRPr lang="en-US" sz="4400" b="1" dirty="0" smtClean="0"/>
          </a:p>
          <a:p>
            <a:pPr marL="0" indent="0" algn="ctr">
              <a:buNone/>
            </a:pPr>
            <a:r>
              <a:rPr lang="en-US" sz="4400" b="1" dirty="0" smtClean="0">
                <a:hlinkClick r:id="rId3"/>
              </a:rPr>
              <a:t>attention</a:t>
            </a:r>
            <a:endParaRPr lang="en-US" sz="4400" b="1" dirty="0"/>
          </a:p>
        </p:txBody>
      </p:sp>
    </p:spTree>
    <p:extLst>
      <p:ext uri="{BB962C8B-B14F-4D97-AF65-F5344CB8AC3E}">
        <p14:creationId xmlns:p14="http://schemas.microsoft.com/office/powerpoint/2010/main" val="3045029678"/>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the</a:t>
            </a:r>
            <a:endParaRPr lang="en-US" sz="4400" b="1" dirty="0" smtClean="0"/>
          </a:p>
          <a:p>
            <a:pPr marL="0" indent="0" algn="ctr">
              <a:buNone/>
            </a:pPr>
            <a:endParaRPr lang="en-US" sz="4400" b="1" dirty="0"/>
          </a:p>
          <a:p>
            <a:pPr marL="0" indent="0" algn="ctr">
              <a:buNone/>
            </a:pPr>
            <a:r>
              <a:rPr lang="en-US" sz="4400" b="1" dirty="0" smtClean="0">
                <a:hlinkClick r:id="rId3" action="ppaction://hlinksldjump"/>
              </a:rPr>
              <a:t>at least</a:t>
            </a:r>
            <a:endParaRPr lang="en-US" sz="4400" b="1" dirty="0" smtClean="0"/>
          </a:p>
        </p:txBody>
      </p:sp>
    </p:spTree>
    <p:extLst>
      <p:ext uri="{BB962C8B-B14F-4D97-AF65-F5344CB8AC3E}">
        <p14:creationId xmlns:p14="http://schemas.microsoft.com/office/powerpoint/2010/main" val="907258728"/>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3 strip clubs nearby</a:t>
            </a:r>
            <a:endParaRPr lang="en-US" sz="4400" b="1" dirty="0" smtClean="0"/>
          </a:p>
        </p:txBody>
      </p:sp>
    </p:spTree>
    <p:extLst>
      <p:ext uri="{BB962C8B-B14F-4D97-AF65-F5344CB8AC3E}">
        <p14:creationId xmlns:p14="http://schemas.microsoft.com/office/powerpoint/2010/main" val="3882377872"/>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purpose of a cattle guard</a:t>
            </a:r>
            <a:endParaRPr lang="en-US" sz="4400" b="1" dirty="0" smtClean="0"/>
          </a:p>
        </p:txBody>
      </p:sp>
    </p:spTree>
    <p:extLst>
      <p:ext uri="{BB962C8B-B14F-4D97-AF65-F5344CB8AC3E}">
        <p14:creationId xmlns:p14="http://schemas.microsoft.com/office/powerpoint/2010/main" val="2009230004"/>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the traffic on 340 at 5pm on a Friday is a major traffic jam</a:t>
            </a:r>
            <a:endParaRPr lang="en-US" sz="4400" b="1" dirty="0" smtClean="0"/>
          </a:p>
        </p:txBody>
      </p:sp>
    </p:spTree>
    <p:extLst>
      <p:ext uri="{BB962C8B-B14F-4D97-AF65-F5344CB8AC3E}">
        <p14:creationId xmlns:p14="http://schemas.microsoft.com/office/powerpoint/2010/main" val="4129061268"/>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rPr>
              <a:t>ever hurt yourself and your mother chants in Spanish “RUB </a:t>
            </a:r>
            <a:r>
              <a:rPr lang="en-US" sz="4400" b="1" dirty="0" err="1" smtClean="0">
                <a:hlinkClick r:id="rId2"/>
              </a:rPr>
              <a:t>RUB</a:t>
            </a:r>
            <a:r>
              <a:rPr lang="en-US" sz="4400" b="1" dirty="0" smtClean="0">
                <a:hlinkClick r:id="rId2"/>
              </a:rPr>
              <a:t> THE ASS OF A FROG”</a:t>
            </a:r>
            <a:endParaRPr lang="en-US" sz="4400" b="1" dirty="0" smtClean="0"/>
          </a:p>
        </p:txBody>
      </p:sp>
    </p:spTree>
    <p:extLst>
      <p:ext uri="{BB962C8B-B14F-4D97-AF65-F5344CB8AC3E}">
        <p14:creationId xmlns:p14="http://schemas.microsoft.com/office/powerpoint/2010/main" val="4266511446"/>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if</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when</a:t>
            </a:r>
            <a:endParaRPr lang="en-US" sz="4400" b="1" dirty="0" smtClean="0"/>
          </a:p>
        </p:txBody>
      </p:sp>
    </p:spTree>
    <p:extLst>
      <p:ext uri="{BB962C8B-B14F-4D97-AF65-F5344CB8AC3E}">
        <p14:creationId xmlns:p14="http://schemas.microsoft.com/office/powerpoint/2010/main" val="1489173480"/>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the</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you</a:t>
            </a:r>
            <a:endParaRPr lang="en-US" sz="4400" b="1" dirty="0" smtClean="0"/>
          </a:p>
        </p:txBody>
      </p:sp>
    </p:spTree>
    <p:extLst>
      <p:ext uri="{BB962C8B-B14F-4D97-AF65-F5344CB8AC3E}">
        <p14:creationId xmlns:p14="http://schemas.microsoft.com/office/powerpoint/2010/main" val="2195611650"/>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sight of palm trees gets you excited</a:t>
            </a:r>
            <a:endParaRPr lang="en-US" sz="4400" b="1" dirty="0" smtClean="0"/>
          </a:p>
        </p:txBody>
      </p:sp>
    </p:spTree>
    <p:extLst>
      <p:ext uri="{BB962C8B-B14F-4D97-AF65-F5344CB8AC3E}">
        <p14:creationId xmlns:p14="http://schemas.microsoft.com/office/powerpoint/2010/main" val="1055956157"/>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can</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use</a:t>
            </a:r>
            <a:endParaRPr lang="en-US" sz="4400" b="1" dirty="0" smtClean="0"/>
          </a:p>
        </p:txBody>
      </p:sp>
    </p:spTree>
    <p:extLst>
      <p:ext uri="{BB962C8B-B14F-4D97-AF65-F5344CB8AC3E}">
        <p14:creationId xmlns:p14="http://schemas.microsoft.com/office/powerpoint/2010/main" val="3140792520"/>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your car’s heater and air conditioner the same day</a:t>
            </a:r>
            <a:endParaRPr lang="en-US" sz="4400" b="1" dirty="0" smtClean="0"/>
          </a:p>
        </p:txBody>
      </p:sp>
    </p:spTree>
    <p:extLst>
      <p:ext uri="{BB962C8B-B14F-4D97-AF65-F5344CB8AC3E}">
        <p14:creationId xmlns:p14="http://schemas.microsoft.com/office/powerpoint/2010/main" val="35969715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I’m</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that</a:t>
            </a:r>
            <a:endParaRPr lang="en-US" sz="4400" b="1" dirty="0"/>
          </a:p>
        </p:txBody>
      </p:sp>
    </p:spTree>
    <p:extLst>
      <p:ext uri="{BB962C8B-B14F-4D97-AF65-F5344CB8AC3E}">
        <p14:creationId xmlns:p14="http://schemas.microsoft.com/office/powerpoint/2010/main" val="1830045910"/>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tell a horse from a cow at a distance</a:t>
            </a:r>
            <a:endParaRPr lang="en-US" sz="4400" b="1" dirty="0" smtClean="0"/>
          </a:p>
        </p:txBody>
      </p:sp>
    </p:spTree>
    <p:extLst>
      <p:ext uri="{BB962C8B-B14F-4D97-AF65-F5344CB8AC3E}">
        <p14:creationId xmlns:p14="http://schemas.microsoft.com/office/powerpoint/2010/main" val="635177029"/>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the</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you</a:t>
            </a:r>
            <a:endParaRPr lang="en-US" sz="4400" b="1" dirty="0" smtClean="0"/>
          </a:p>
        </p:txBody>
      </p:sp>
    </p:spTree>
    <p:extLst>
      <p:ext uri="{BB962C8B-B14F-4D97-AF65-F5344CB8AC3E}">
        <p14:creationId xmlns:p14="http://schemas.microsoft.com/office/powerpoint/2010/main" val="4173537186"/>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radio</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mountains</a:t>
            </a:r>
            <a:endParaRPr lang="en-US" sz="4400" b="1" dirty="0" smtClean="0"/>
          </a:p>
        </p:txBody>
      </p:sp>
    </p:spTree>
    <p:extLst>
      <p:ext uri="{BB962C8B-B14F-4D97-AF65-F5344CB8AC3E}">
        <p14:creationId xmlns:p14="http://schemas.microsoft.com/office/powerpoint/2010/main" val="1203719162"/>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are exciting to see</a:t>
            </a:r>
            <a:endParaRPr lang="en-US" sz="4400" b="1" dirty="0" smtClean="0"/>
          </a:p>
        </p:txBody>
      </p:sp>
    </p:spTree>
    <p:extLst>
      <p:ext uri="{BB962C8B-B14F-4D97-AF65-F5344CB8AC3E}">
        <p14:creationId xmlns:p14="http://schemas.microsoft.com/office/powerpoint/2010/main" val="1727661664"/>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weather report says Christmas will be warm this year at 34 degrees</a:t>
            </a:r>
            <a:endParaRPr lang="en-US" sz="4400" b="1" dirty="0" smtClean="0"/>
          </a:p>
        </p:txBody>
      </p:sp>
    </p:spTree>
    <p:extLst>
      <p:ext uri="{BB962C8B-B14F-4D97-AF65-F5344CB8AC3E}">
        <p14:creationId xmlns:p14="http://schemas.microsoft.com/office/powerpoint/2010/main" val="704576846"/>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watch</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hear</a:t>
            </a:r>
            <a:endParaRPr lang="en-US" sz="4400" b="1" dirty="0" smtClean="0"/>
          </a:p>
        </p:txBody>
      </p:sp>
    </p:spTree>
    <p:extLst>
      <p:ext uri="{BB962C8B-B14F-4D97-AF65-F5344CB8AC3E}">
        <p14:creationId xmlns:p14="http://schemas.microsoft.com/office/powerpoint/2010/main" val="4083121962"/>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smtClean="0"/>
          </a:p>
          <a:p>
            <a:pPr marL="0" indent="0" algn="ctr">
              <a:buNone/>
            </a:pPr>
            <a:r>
              <a:rPr lang="en-US" sz="4400" b="1" dirty="0" smtClean="0">
                <a:hlinkClick r:id="rId2"/>
              </a:rPr>
              <a:t>someone pull up to a gas station on their John Deere</a:t>
            </a:r>
            <a:endParaRPr lang="en-US" sz="4400" b="1" dirty="0" smtClean="0"/>
          </a:p>
        </p:txBody>
      </p:sp>
    </p:spTree>
    <p:extLst>
      <p:ext uri="{BB962C8B-B14F-4D97-AF65-F5344CB8AC3E}">
        <p14:creationId xmlns:p14="http://schemas.microsoft.com/office/powerpoint/2010/main" val="2484121505"/>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smtClean="0"/>
          </a:p>
          <a:p>
            <a:pPr marL="0" indent="0" algn="ctr">
              <a:buNone/>
            </a:pPr>
            <a:r>
              <a:rPr lang="en-US" sz="4400" b="1" dirty="0" smtClean="0">
                <a:hlinkClick r:id="rId2"/>
              </a:rPr>
              <a:t>a loud clap of thunder and your first thought is to run outside</a:t>
            </a:r>
            <a:endParaRPr lang="en-US" sz="4400" b="1" dirty="0" smtClean="0"/>
          </a:p>
        </p:txBody>
      </p:sp>
    </p:spTree>
    <p:extLst>
      <p:ext uri="{BB962C8B-B14F-4D97-AF65-F5344CB8AC3E}">
        <p14:creationId xmlns:p14="http://schemas.microsoft.com/office/powerpoint/2010/main" val="2538945961"/>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want</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like</a:t>
            </a:r>
            <a:endParaRPr lang="en-US" sz="4400" b="1" dirty="0" smtClean="0"/>
          </a:p>
        </p:txBody>
      </p:sp>
    </p:spTree>
    <p:extLst>
      <p:ext uri="{BB962C8B-B14F-4D97-AF65-F5344CB8AC3E}">
        <p14:creationId xmlns:p14="http://schemas.microsoft.com/office/powerpoint/2010/main" val="1538516214"/>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to</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more</a:t>
            </a:r>
            <a:endParaRPr lang="en-US" sz="4400" b="1" dirty="0" smtClean="0"/>
          </a:p>
        </p:txBody>
      </p:sp>
    </p:spTree>
    <p:extLst>
      <p:ext uri="{BB962C8B-B14F-4D97-AF65-F5344CB8AC3E}">
        <p14:creationId xmlns:p14="http://schemas.microsoft.com/office/powerpoint/2010/main" val="40171934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a:hlinkClick r:id="rId2" action="ppaction://hlinksldjump"/>
              </a:rPr>
              <a:t>i</a:t>
            </a:r>
            <a:r>
              <a:rPr lang="en-US" sz="4400" b="1" dirty="0" smtClean="0">
                <a:hlinkClick r:id="rId2" action="ppaction://hlinksldjump"/>
              </a:rPr>
              <a:t>t’s</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I’m</a:t>
            </a:r>
            <a:endParaRPr lang="en-US" sz="4400" b="1" dirty="0"/>
          </a:p>
        </p:txBody>
      </p:sp>
    </p:spTree>
    <p:extLst>
      <p:ext uri="{BB962C8B-B14F-4D97-AF65-F5344CB8AC3E}">
        <p14:creationId xmlns:p14="http://schemas.microsoft.com/office/powerpoint/2010/main" val="1636380726"/>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so</a:t>
            </a:r>
            <a:endParaRPr lang="en-US" sz="4400" b="1" dirty="0" smtClean="0"/>
          </a:p>
          <a:p>
            <a:pPr marL="0" indent="0" algn="ctr">
              <a:buNone/>
            </a:pPr>
            <a:endParaRPr lang="en-US" sz="4400" b="1" dirty="0" smtClean="0"/>
          </a:p>
          <a:p>
            <a:pPr marL="0" indent="0" algn="ctr">
              <a:buNone/>
            </a:pPr>
            <a:r>
              <a:rPr lang="en-US" sz="4400" b="1" dirty="0" err="1" smtClean="0">
                <a:hlinkClick r:id="rId3" action="ppaction://hlinksldjump"/>
              </a:rPr>
              <a:t>Jumanji</a:t>
            </a:r>
            <a:endParaRPr lang="en-US" sz="4400" b="1" dirty="0" smtClean="0"/>
          </a:p>
        </p:txBody>
      </p:sp>
    </p:spTree>
    <p:extLst>
      <p:ext uri="{BB962C8B-B14F-4D97-AF65-F5344CB8AC3E}">
        <p14:creationId xmlns:p14="http://schemas.microsoft.com/office/powerpoint/2010/main" val="654606489"/>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follow</a:t>
            </a:r>
            <a:endParaRPr lang="en-US" sz="4400" b="1" dirty="0" smtClean="0"/>
          </a:p>
          <a:p>
            <a:pPr marL="0" indent="0" algn="ctr">
              <a:buNone/>
            </a:pPr>
            <a:endParaRPr lang="en-US" sz="4400" b="1" dirty="0"/>
          </a:p>
          <a:p>
            <a:pPr marL="0" indent="0" algn="ctr">
              <a:buNone/>
            </a:pPr>
            <a:r>
              <a:rPr lang="en-US" sz="4400" b="1" dirty="0" smtClean="0">
                <a:hlinkClick r:id="rId3" action="ppaction://hlinksldjump"/>
              </a:rPr>
              <a:t>what</a:t>
            </a:r>
            <a:endParaRPr lang="en-US" sz="4400" b="1" dirty="0" smtClean="0"/>
          </a:p>
        </p:txBody>
      </p:sp>
    </p:spTree>
    <p:extLst>
      <p:ext uri="{BB962C8B-B14F-4D97-AF65-F5344CB8AC3E}">
        <p14:creationId xmlns:p14="http://schemas.microsoft.com/office/powerpoint/2010/main" val="347071604"/>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me</a:t>
            </a:r>
            <a:endParaRPr lang="en-US" sz="4400" b="1" dirty="0" smtClean="0"/>
          </a:p>
        </p:txBody>
      </p:sp>
    </p:spTree>
    <p:extLst>
      <p:ext uri="{BB962C8B-B14F-4D97-AF65-F5344CB8AC3E}">
        <p14:creationId xmlns:p14="http://schemas.microsoft.com/office/powerpoint/2010/main" val="781672907"/>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are you waiting for?</a:t>
            </a:r>
            <a:endParaRPr lang="en-US" sz="4400" b="1" dirty="0" smtClean="0"/>
          </a:p>
        </p:txBody>
      </p:sp>
    </p:spTree>
    <p:extLst>
      <p:ext uri="{BB962C8B-B14F-4D97-AF65-F5344CB8AC3E}">
        <p14:creationId xmlns:p14="http://schemas.microsoft.com/office/powerpoint/2010/main" val="1311774968"/>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and Bad Boys, and Sony will oblige</a:t>
            </a:r>
            <a:endParaRPr lang="en-US" sz="4400" b="1" dirty="0" smtClean="0"/>
          </a:p>
        </p:txBody>
      </p:sp>
    </p:spTree>
    <p:extLst>
      <p:ext uri="{BB962C8B-B14F-4D97-AF65-F5344CB8AC3E}">
        <p14:creationId xmlns:p14="http://schemas.microsoft.com/office/powerpoint/2010/main" val="3637505453"/>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write</a:t>
            </a:r>
            <a:endParaRPr lang="en-US" sz="4400" b="1" dirty="0" smtClean="0"/>
          </a:p>
          <a:p>
            <a:pPr marL="0" indent="0" algn="ctr">
              <a:buNone/>
            </a:pPr>
            <a:endParaRPr lang="en-US" sz="4400" b="1" dirty="0"/>
          </a:p>
          <a:p>
            <a:pPr marL="0" indent="0" algn="ctr">
              <a:buNone/>
            </a:pPr>
            <a:r>
              <a:rPr lang="en-US" sz="4400" b="1" dirty="0" smtClean="0">
                <a:hlinkClick r:id="rId3" action="ppaction://hlinksldjump"/>
              </a:rPr>
              <a:t>be</a:t>
            </a:r>
            <a:endParaRPr lang="en-US" sz="4400" b="1" dirty="0" smtClean="0"/>
          </a:p>
        </p:txBody>
      </p:sp>
    </p:spTree>
    <p:extLst>
      <p:ext uri="{BB962C8B-B14F-4D97-AF65-F5344CB8AC3E}">
        <p14:creationId xmlns:p14="http://schemas.microsoft.com/office/powerpoint/2010/main" val="868917207"/>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something</a:t>
            </a:r>
            <a:endParaRPr lang="en-US" sz="4400" b="1" dirty="0" smtClean="0"/>
          </a:p>
        </p:txBody>
      </p:sp>
    </p:spTree>
    <p:extLst>
      <p:ext uri="{BB962C8B-B14F-4D97-AF65-F5344CB8AC3E}">
        <p14:creationId xmlns:p14="http://schemas.microsoft.com/office/powerpoint/2010/main" val="924240212"/>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a</a:t>
            </a:r>
            <a:endParaRPr lang="en-US" sz="4400" b="1" dirty="0" smtClean="0"/>
          </a:p>
          <a:p>
            <a:pPr marL="0" indent="0" algn="ctr">
              <a:buNone/>
            </a:pPr>
            <a:endParaRPr lang="en-US" sz="4400" b="1" dirty="0"/>
          </a:p>
          <a:p>
            <a:pPr marL="0" indent="0" algn="ctr">
              <a:buNone/>
            </a:pPr>
            <a:r>
              <a:rPr lang="en-US" sz="4400" b="1" dirty="0" smtClean="0">
                <a:hlinkClick r:id="rId3" action="ppaction://hlinksldjump"/>
              </a:rPr>
              <a:t>together</a:t>
            </a:r>
            <a:endParaRPr lang="en-US" sz="4400" b="1" dirty="0" smtClean="0"/>
          </a:p>
        </p:txBody>
      </p:sp>
    </p:spTree>
    <p:extLst>
      <p:ext uri="{BB962C8B-B14F-4D97-AF65-F5344CB8AC3E}">
        <p14:creationId xmlns:p14="http://schemas.microsoft.com/office/powerpoint/2010/main" val="767237515"/>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rPr>
              <a:t>Marine</a:t>
            </a:r>
            <a:endParaRPr lang="en-US" sz="4400" b="1" dirty="0" smtClean="0"/>
          </a:p>
          <a:p>
            <a:pPr marL="0" indent="0" algn="ctr">
              <a:buNone/>
            </a:pPr>
            <a:endParaRPr lang="en-US" sz="4400" b="1" dirty="0"/>
          </a:p>
          <a:p>
            <a:pPr marL="0" indent="0" algn="ctr">
              <a:buNone/>
            </a:pPr>
            <a:r>
              <a:rPr lang="en-US" sz="4400" b="1" dirty="0" smtClean="0">
                <a:hlinkClick r:id="rId3" action="ppaction://hlinksldjump"/>
              </a:rPr>
              <a:t>teacher</a:t>
            </a:r>
            <a:endParaRPr lang="en-US" sz="4400" b="1" dirty="0" smtClean="0"/>
          </a:p>
        </p:txBody>
      </p:sp>
    </p:spTree>
    <p:extLst>
      <p:ext uri="{BB962C8B-B14F-4D97-AF65-F5344CB8AC3E}">
        <p14:creationId xmlns:p14="http://schemas.microsoft.com/office/powerpoint/2010/main" val="2399835026"/>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smtClean="0"/>
          </a:p>
          <a:p>
            <a:pPr marL="0" indent="0" algn="ctr">
              <a:buNone/>
            </a:pPr>
            <a:r>
              <a:rPr lang="en-US" sz="4400" b="1" dirty="0" smtClean="0">
                <a:hlinkClick r:id="rId2"/>
              </a:rPr>
              <a:t>when you use these pens</a:t>
            </a:r>
            <a:endParaRPr lang="en-US" sz="4400" b="1" dirty="0" smtClean="0"/>
          </a:p>
        </p:txBody>
      </p:sp>
    </p:spTree>
    <p:extLst>
      <p:ext uri="{BB962C8B-B14F-4D97-AF65-F5344CB8AC3E}">
        <p14:creationId xmlns:p14="http://schemas.microsoft.com/office/powerpoint/2010/main" val="25950148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our</a:t>
            </a:r>
            <a:endParaRPr lang="en-US" sz="4400" b="1" dirty="0" smtClean="0"/>
          </a:p>
          <a:p>
            <a:pPr marL="0" indent="0" algn="ctr">
              <a:buNone/>
            </a:pPr>
            <a:endParaRPr lang="en-US" sz="4400" b="1" dirty="0" smtClean="0"/>
          </a:p>
          <a:p>
            <a:pPr marL="0" indent="0" algn="ctr">
              <a:buNone/>
            </a:pPr>
            <a:r>
              <a:rPr lang="en-US" sz="4400" b="1" dirty="0" smtClean="0">
                <a:hlinkClick r:id="rId3"/>
              </a:rPr>
              <a:t>alright</a:t>
            </a:r>
            <a:endParaRPr lang="en-US" sz="4400" b="1" dirty="0"/>
          </a:p>
        </p:txBody>
      </p:sp>
    </p:spTree>
    <p:extLst>
      <p:ext uri="{BB962C8B-B14F-4D97-AF65-F5344CB8AC3E}">
        <p14:creationId xmlns:p14="http://schemas.microsoft.com/office/powerpoint/2010/main" val="3258757958"/>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so</a:t>
            </a:r>
            <a:endParaRPr lang="en-US" sz="4400" b="1" dirty="0" smtClean="0"/>
          </a:p>
          <a:p>
            <a:pPr marL="0" indent="0" algn="ctr">
              <a:buNone/>
            </a:pPr>
            <a:endParaRPr lang="en-US" sz="4400" b="1" dirty="0"/>
          </a:p>
          <a:p>
            <a:pPr marL="0" indent="0" algn="ctr">
              <a:buNone/>
            </a:pPr>
            <a:r>
              <a:rPr lang="en-US" sz="4400" b="1" dirty="0" smtClean="0">
                <a:hlinkClick r:id="rId3" action="ppaction://hlinksldjump"/>
              </a:rPr>
              <a:t>but</a:t>
            </a:r>
            <a:endParaRPr lang="en-US" sz="4400" b="1" dirty="0" smtClean="0"/>
          </a:p>
        </p:txBody>
      </p:sp>
    </p:spTree>
    <p:extLst>
      <p:ext uri="{BB962C8B-B14F-4D97-AF65-F5344CB8AC3E}">
        <p14:creationId xmlns:p14="http://schemas.microsoft.com/office/powerpoint/2010/main" val="797282123"/>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don‘t act out baby</a:t>
            </a:r>
            <a:endParaRPr lang="en-US" sz="4400" b="1" dirty="0" smtClean="0"/>
          </a:p>
        </p:txBody>
      </p:sp>
    </p:spTree>
    <p:extLst>
      <p:ext uri="{BB962C8B-B14F-4D97-AF65-F5344CB8AC3E}">
        <p14:creationId xmlns:p14="http://schemas.microsoft.com/office/powerpoint/2010/main" val="2160324497"/>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somehow</a:t>
            </a:r>
            <a:endParaRPr lang="en-US" sz="4400" b="1" dirty="0" smtClean="0"/>
          </a:p>
          <a:p>
            <a:pPr marL="0" indent="0" algn="ctr">
              <a:buNone/>
            </a:pPr>
            <a:endParaRPr lang="en-US" sz="4400" b="1" dirty="0"/>
          </a:p>
          <a:p>
            <a:pPr marL="0" indent="0" algn="ctr">
              <a:buNone/>
            </a:pPr>
            <a:r>
              <a:rPr lang="en-US" sz="4400" b="1" dirty="0" smtClean="0">
                <a:hlinkClick r:id="rId3" action="ppaction://hlinksldjump"/>
              </a:rPr>
              <a:t>you</a:t>
            </a:r>
            <a:endParaRPr lang="en-US" sz="4400" b="1" dirty="0" smtClean="0"/>
          </a:p>
        </p:txBody>
      </p:sp>
    </p:spTree>
    <p:extLst>
      <p:ext uri="{BB962C8B-B14F-4D97-AF65-F5344CB8AC3E}">
        <p14:creationId xmlns:p14="http://schemas.microsoft.com/office/powerpoint/2010/main" val="222518006"/>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rPr>
              <a:t>it seems like the distance between you grows, inch-by-inch, until you’re not sure if you’re a couple, or just roommates</a:t>
            </a:r>
            <a:endParaRPr lang="en-US" sz="4400" b="1" dirty="0" smtClean="0"/>
          </a:p>
        </p:txBody>
      </p:sp>
    </p:spTree>
    <p:extLst>
      <p:ext uri="{BB962C8B-B14F-4D97-AF65-F5344CB8AC3E}">
        <p14:creationId xmlns:p14="http://schemas.microsoft.com/office/powerpoint/2010/main" val="2265624971"/>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smtClean="0"/>
          </a:p>
          <a:p>
            <a:pPr marL="0" indent="0" algn="ctr">
              <a:buNone/>
            </a:pPr>
            <a:r>
              <a:rPr lang="en-US" sz="4400" b="1" dirty="0" smtClean="0">
                <a:hlinkClick r:id="rId2"/>
              </a:rPr>
              <a:t>haven‘t been appreciating each other</a:t>
            </a:r>
            <a:endParaRPr lang="en-US" sz="4400" b="1" dirty="0" smtClean="0"/>
          </a:p>
        </p:txBody>
      </p:sp>
    </p:spTree>
    <p:extLst>
      <p:ext uri="{BB962C8B-B14F-4D97-AF65-F5344CB8AC3E}">
        <p14:creationId xmlns:p14="http://schemas.microsoft.com/office/powerpoint/2010/main" val="43109520"/>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smtClean="0"/>
          </a:p>
          <a:p>
            <a:pPr marL="0" indent="0" algn="ctr">
              <a:buNone/>
            </a:pPr>
            <a:r>
              <a:rPr lang="en-US" sz="4400" b="1" dirty="0" smtClean="0">
                <a:hlinkClick r:id="rId2"/>
              </a:rPr>
              <a:t>it</a:t>
            </a:r>
            <a:endParaRPr lang="en-US" sz="4400" b="1" dirty="0" smtClean="0"/>
          </a:p>
        </p:txBody>
      </p:sp>
    </p:spTree>
    <p:extLst>
      <p:ext uri="{BB962C8B-B14F-4D97-AF65-F5344CB8AC3E}">
        <p14:creationId xmlns:p14="http://schemas.microsoft.com/office/powerpoint/2010/main" val="3795096630"/>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is</a:t>
            </a:r>
            <a:endParaRPr lang="en-US" sz="4400" b="1" dirty="0" smtClean="0"/>
          </a:p>
          <a:p>
            <a:pPr marL="0" indent="0" algn="ctr">
              <a:buNone/>
            </a:pPr>
            <a:r>
              <a:rPr lang="en-US" sz="4400" b="1" dirty="0" smtClean="0">
                <a:hlinkClick r:id="rId3" action="ppaction://hlinksldjump"/>
              </a:rPr>
              <a:t>was</a:t>
            </a:r>
            <a:endParaRPr lang="en-US" sz="4400" b="1" dirty="0" smtClean="0"/>
          </a:p>
          <a:p>
            <a:pPr marL="0" indent="0" algn="ctr">
              <a:buNone/>
            </a:pPr>
            <a:r>
              <a:rPr lang="en-US" sz="4400" b="1" dirty="0" smtClean="0">
                <a:hlinkClick r:id="rId4" action="ppaction://hlinksldjump"/>
              </a:rPr>
              <a:t>has</a:t>
            </a:r>
            <a:endParaRPr lang="en-US" sz="4400" b="1" dirty="0" smtClean="0"/>
          </a:p>
          <a:p>
            <a:pPr marL="0" indent="0" algn="ctr">
              <a:buNone/>
            </a:pPr>
            <a:r>
              <a:rPr lang="en-US" sz="4400" b="1" dirty="0" smtClean="0">
                <a:hlinkClick r:id="rId5" action="ppaction://hlinksldjump"/>
              </a:rPr>
              <a:t>will</a:t>
            </a:r>
            <a:endParaRPr lang="en-US" sz="4400" b="1" dirty="0" smtClean="0"/>
          </a:p>
        </p:txBody>
      </p:sp>
    </p:spTree>
    <p:extLst>
      <p:ext uri="{BB962C8B-B14F-4D97-AF65-F5344CB8AC3E}">
        <p14:creationId xmlns:p14="http://schemas.microsoft.com/office/powerpoint/2010/main" val="3455308836"/>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rPr>
              <a:t>done</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not</a:t>
            </a:r>
            <a:endParaRPr lang="en-US" sz="4400" b="1" dirty="0" smtClean="0"/>
          </a:p>
        </p:txBody>
      </p:sp>
    </p:spTree>
    <p:extLst>
      <p:ext uri="{BB962C8B-B14F-4D97-AF65-F5344CB8AC3E}">
        <p14:creationId xmlns:p14="http://schemas.microsoft.com/office/powerpoint/2010/main" val="833019093"/>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the</a:t>
            </a:r>
            <a:endParaRPr lang="en-US" sz="4400" b="1" dirty="0" smtClean="0"/>
          </a:p>
          <a:p>
            <a:pPr marL="0" indent="0" algn="ctr">
              <a:buNone/>
            </a:pPr>
            <a:r>
              <a:rPr lang="en-US" sz="4400" b="1" dirty="0" smtClean="0">
                <a:hlinkClick r:id="rId3" action="ppaction://hlinksldjump"/>
              </a:rPr>
              <a:t>a</a:t>
            </a:r>
            <a:endParaRPr lang="en-US" sz="4400" b="1" dirty="0" smtClean="0"/>
          </a:p>
          <a:p>
            <a:pPr marL="0" indent="0" algn="ctr">
              <a:buNone/>
            </a:pPr>
            <a:r>
              <a:rPr lang="en-US" sz="4400" b="1" dirty="0" smtClean="0">
                <a:hlinkClick r:id="rId4" action="ppaction://hlinksldjump"/>
              </a:rPr>
              <a:t>good</a:t>
            </a:r>
            <a:endParaRPr lang="en-US" sz="4400" b="1" dirty="0" smtClean="0"/>
          </a:p>
        </p:txBody>
      </p:sp>
    </p:spTree>
    <p:extLst>
      <p:ext uri="{BB962C8B-B14F-4D97-AF65-F5344CB8AC3E}">
        <p14:creationId xmlns:p14="http://schemas.microsoft.com/office/powerpoint/2010/main" val="2892118134"/>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critic</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end</a:t>
            </a:r>
            <a:endParaRPr lang="en-US" sz="4400" b="1" dirty="0" smtClean="0"/>
          </a:p>
        </p:txBody>
      </p:sp>
    </p:spTree>
    <p:extLst>
      <p:ext uri="{BB962C8B-B14F-4D97-AF65-F5344CB8AC3E}">
        <p14:creationId xmlns:p14="http://schemas.microsoft.com/office/powerpoint/2010/main" val="17047843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smtClean="0"/>
          </a:p>
          <a:p>
            <a:pPr marL="0" indent="0" algn="ctr">
              <a:buNone/>
            </a:pPr>
            <a:r>
              <a:rPr lang="en-US" sz="4400" b="1" dirty="0" smtClean="0">
                <a:hlinkClick r:id="rId2"/>
              </a:rPr>
              <a:t>time</a:t>
            </a:r>
            <a:endParaRPr lang="en-US" sz="4400" b="1" dirty="0"/>
          </a:p>
        </p:txBody>
      </p:sp>
    </p:spTree>
    <p:extLst>
      <p:ext uri="{BB962C8B-B14F-4D97-AF65-F5344CB8AC3E}">
        <p14:creationId xmlns:p14="http://schemas.microsoft.com/office/powerpoint/2010/main" val="1406577479"/>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rPr>
              <a:t>who counts; not the man who points out how the strong man stumbles, or where the doer of deeds could have done them better</a:t>
            </a:r>
            <a:endParaRPr lang="en-US" sz="4400" b="1" dirty="0" smtClean="0"/>
          </a:p>
        </p:txBody>
      </p:sp>
    </p:spTree>
    <p:extLst>
      <p:ext uri="{BB962C8B-B14F-4D97-AF65-F5344CB8AC3E}">
        <p14:creationId xmlns:p14="http://schemas.microsoft.com/office/powerpoint/2010/main" val="142207609"/>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rPr>
              <a:t>times</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of</a:t>
            </a:r>
            <a:endParaRPr lang="en-US" sz="4400" b="1" dirty="0" smtClean="0"/>
          </a:p>
        </p:txBody>
      </p:sp>
    </p:spTree>
    <p:extLst>
      <p:ext uri="{BB962C8B-B14F-4D97-AF65-F5344CB8AC3E}">
        <p14:creationId xmlns:p14="http://schemas.microsoft.com/office/powerpoint/2010/main" val="3220698361"/>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rPr>
              <a:t>the world</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the line</a:t>
            </a:r>
            <a:endParaRPr lang="en-US" sz="4400" b="1" dirty="0" smtClean="0"/>
          </a:p>
        </p:txBody>
      </p:sp>
    </p:spTree>
    <p:extLst>
      <p:ext uri="{BB962C8B-B14F-4D97-AF65-F5344CB8AC3E}">
        <p14:creationId xmlns:p14="http://schemas.microsoft.com/office/powerpoint/2010/main" val="470224661"/>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for</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if</a:t>
            </a:r>
            <a:endParaRPr lang="en-US" sz="4400" b="1" dirty="0" smtClean="0"/>
          </a:p>
        </p:txBody>
      </p:sp>
    </p:spTree>
    <p:extLst>
      <p:ext uri="{BB962C8B-B14F-4D97-AF65-F5344CB8AC3E}">
        <p14:creationId xmlns:p14="http://schemas.microsoft.com/office/powerpoint/2010/main" val="1606604986"/>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the</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fair</a:t>
            </a:r>
            <a:endParaRPr lang="en-US" sz="4400" b="1" dirty="0" smtClean="0"/>
          </a:p>
        </p:txBody>
      </p:sp>
    </p:spTree>
    <p:extLst>
      <p:ext uri="{BB962C8B-B14F-4D97-AF65-F5344CB8AC3E}">
        <p14:creationId xmlns:p14="http://schemas.microsoft.com/office/powerpoint/2010/main" val="3889784425"/>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rPr>
              <a:t>legal process</a:t>
            </a:r>
            <a:endParaRPr lang="en-US" sz="4400" b="1" dirty="0" smtClean="0"/>
          </a:p>
          <a:p>
            <a:pPr marL="0" indent="0" algn="ctr">
              <a:buNone/>
            </a:pPr>
            <a:endParaRPr lang="en-US" sz="4400" b="1" dirty="0" smtClean="0"/>
          </a:p>
          <a:p>
            <a:pPr marL="0" indent="0" algn="ctr">
              <a:buNone/>
            </a:pPr>
            <a:r>
              <a:rPr lang="en-US" sz="4400" b="1" dirty="0" smtClean="0">
                <a:hlinkClick r:id="rId3"/>
              </a:rPr>
              <a:t>show</a:t>
            </a:r>
            <a:endParaRPr lang="en-US" sz="4400" b="1" dirty="0" smtClean="0"/>
          </a:p>
        </p:txBody>
      </p:sp>
    </p:spTree>
    <p:extLst>
      <p:ext uri="{BB962C8B-B14F-4D97-AF65-F5344CB8AC3E}">
        <p14:creationId xmlns:p14="http://schemas.microsoft.com/office/powerpoint/2010/main" val="576038041"/>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and equitable internet access</a:t>
            </a:r>
            <a:endParaRPr lang="en-US" sz="4400" b="1" dirty="0" smtClean="0"/>
          </a:p>
        </p:txBody>
      </p:sp>
    </p:spTree>
    <p:extLst>
      <p:ext uri="{BB962C8B-B14F-4D97-AF65-F5344CB8AC3E}">
        <p14:creationId xmlns:p14="http://schemas.microsoft.com/office/powerpoint/2010/main" val="4214410665"/>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the</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you</a:t>
            </a:r>
            <a:endParaRPr lang="en-US" sz="4400" b="1" dirty="0" smtClean="0"/>
          </a:p>
        </p:txBody>
      </p:sp>
    </p:spTree>
    <p:extLst>
      <p:ext uri="{BB962C8B-B14F-4D97-AF65-F5344CB8AC3E}">
        <p14:creationId xmlns:p14="http://schemas.microsoft.com/office/powerpoint/2010/main" val="4074384905"/>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results do not work out in the national team’s favor</a:t>
            </a:r>
            <a:endParaRPr lang="en-US" sz="4400" b="1" dirty="0" smtClean="0"/>
          </a:p>
        </p:txBody>
      </p:sp>
    </p:spTree>
    <p:extLst>
      <p:ext uri="{BB962C8B-B14F-4D97-AF65-F5344CB8AC3E}">
        <p14:creationId xmlns:p14="http://schemas.microsoft.com/office/powerpoint/2010/main" val="2472701103"/>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get rejected</a:t>
            </a:r>
            <a:endParaRPr lang="en-US" sz="4400" b="1" dirty="0" smtClean="0"/>
          </a:p>
        </p:txBody>
      </p:sp>
    </p:spTree>
    <p:extLst>
      <p:ext uri="{BB962C8B-B14F-4D97-AF65-F5344CB8AC3E}">
        <p14:creationId xmlns:p14="http://schemas.microsoft.com/office/powerpoint/2010/main" val="7894975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all</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ready</a:t>
            </a:r>
            <a:endParaRPr lang="en-US" sz="4400" b="1" dirty="0"/>
          </a:p>
        </p:txBody>
      </p:sp>
    </p:spTree>
    <p:extLst>
      <p:ext uri="{BB962C8B-B14F-4D97-AF65-F5344CB8AC3E}">
        <p14:creationId xmlns:p14="http://schemas.microsoft.com/office/powerpoint/2010/main" val="3868112506"/>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rPr>
              <a:t>tumor</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lack</a:t>
            </a:r>
            <a:endParaRPr lang="en-US" sz="4400" b="1" dirty="0" smtClean="0"/>
          </a:p>
        </p:txBody>
      </p:sp>
    </p:spTree>
    <p:extLst>
      <p:ext uri="{BB962C8B-B14F-4D97-AF65-F5344CB8AC3E}">
        <p14:creationId xmlns:p14="http://schemas.microsoft.com/office/powerpoint/2010/main" val="3522045394"/>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of love</a:t>
            </a:r>
            <a:endParaRPr lang="en-US" sz="4400" b="1" dirty="0" smtClean="0"/>
          </a:p>
          <a:p>
            <a:pPr marL="0" indent="0" algn="ctr">
              <a:buNone/>
            </a:pPr>
            <a:endParaRPr lang="en-US" sz="4400" b="1" dirty="0"/>
          </a:p>
          <a:p>
            <a:pPr marL="0" indent="0" algn="ctr">
              <a:buNone/>
            </a:pPr>
            <a:r>
              <a:rPr lang="en-US" sz="4400" b="1" dirty="0" smtClean="0">
                <a:hlinkClick r:id="rId3" action="ppaction://hlinksldjump"/>
              </a:rPr>
              <a:t>of desire</a:t>
            </a:r>
            <a:endParaRPr lang="en-US" sz="4400" b="1" dirty="0" smtClean="0"/>
          </a:p>
        </p:txBody>
      </p:sp>
    </p:spTree>
    <p:extLst>
      <p:ext uri="{BB962C8B-B14F-4D97-AF65-F5344CB8AC3E}">
        <p14:creationId xmlns:p14="http://schemas.microsoft.com/office/powerpoint/2010/main" val="1407768604"/>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but</a:t>
            </a:r>
            <a:endParaRPr lang="en-US" sz="4400" b="1" dirty="0" smtClean="0"/>
          </a:p>
          <a:p>
            <a:pPr marL="0" indent="0" algn="ctr">
              <a:buNone/>
            </a:pPr>
            <a:endParaRPr lang="en-US" sz="4400" b="1" dirty="0"/>
          </a:p>
          <a:p>
            <a:pPr marL="0" indent="0" algn="ctr">
              <a:buNone/>
            </a:pPr>
            <a:r>
              <a:rPr lang="en-US" sz="4400" b="1" dirty="0" smtClean="0">
                <a:hlinkClick r:id="rId3" action="ppaction://hlinksldjump"/>
              </a:rPr>
              <a:t>that</a:t>
            </a:r>
            <a:endParaRPr lang="en-US" sz="4400" b="1" dirty="0" smtClean="0"/>
          </a:p>
        </p:txBody>
      </p:sp>
    </p:spTree>
    <p:extLst>
      <p:ext uri="{BB962C8B-B14F-4D97-AF65-F5344CB8AC3E}">
        <p14:creationId xmlns:p14="http://schemas.microsoft.com/office/powerpoint/2010/main" val="3242804528"/>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rPr>
              <a:t>a lack of friendship</a:t>
            </a:r>
            <a:endParaRPr lang="en-US" sz="4400" b="1" dirty="0" smtClean="0"/>
          </a:p>
          <a:p>
            <a:pPr marL="0" indent="0" algn="ctr">
              <a:buNone/>
            </a:pPr>
            <a:endParaRPr lang="en-US" sz="4400" b="1" dirty="0"/>
          </a:p>
          <a:p>
            <a:pPr marL="0" indent="0" algn="ctr">
              <a:buNone/>
            </a:pPr>
            <a:r>
              <a:rPr lang="en-US" sz="4400" b="1" dirty="0" smtClean="0">
                <a:hlinkClick r:id="rId3"/>
              </a:rPr>
              <a:t>a lack of Burger King</a:t>
            </a:r>
            <a:endParaRPr lang="en-US" sz="4400" b="1" dirty="0" smtClean="0"/>
          </a:p>
        </p:txBody>
      </p:sp>
    </p:spTree>
    <p:extLst>
      <p:ext uri="{BB962C8B-B14F-4D97-AF65-F5344CB8AC3E}">
        <p14:creationId xmlns:p14="http://schemas.microsoft.com/office/powerpoint/2010/main" val="3804927226"/>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you</a:t>
            </a:r>
            <a:endParaRPr lang="en-US" sz="4400" b="1" dirty="0" smtClean="0"/>
          </a:p>
          <a:p>
            <a:pPr marL="0" indent="0" algn="ctr">
              <a:buNone/>
            </a:pPr>
            <a:endParaRPr lang="en-US" sz="4400" b="1" dirty="0"/>
          </a:p>
          <a:p>
            <a:pPr marL="0" indent="0" algn="ctr">
              <a:buNone/>
            </a:pPr>
            <a:r>
              <a:rPr lang="en-US" sz="4400" b="1" dirty="0" smtClean="0">
                <a:hlinkClick r:id="rId3" action="ppaction://hlinksldjump"/>
              </a:rPr>
              <a:t>keeps</a:t>
            </a:r>
            <a:endParaRPr lang="en-US" sz="4400" b="1" dirty="0" smtClean="0"/>
          </a:p>
        </p:txBody>
      </p:sp>
    </p:spTree>
    <p:extLst>
      <p:ext uri="{BB962C8B-B14F-4D97-AF65-F5344CB8AC3E}">
        <p14:creationId xmlns:p14="http://schemas.microsoft.com/office/powerpoint/2010/main" val="3211624300"/>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rPr>
              <a:t>are feeling; it is your refusal to allow that Love to touch you</a:t>
            </a:r>
            <a:endParaRPr lang="en-US" sz="4400" b="1" dirty="0" smtClean="0"/>
          </a:p>
        </p:txBody>
      </p:sp>
    </p:spTree>
    <p:extLst>
      <p:ext uri="{BB962C8B-B14F-4D97-AF65-F5344CB8AC3E}">
        <p14:creationId xmlns:p14="http://schemas.microsoft.com/office/powerpoint/2010/main" val="45083551"/>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Jesus</a:t>
            </a:r>
            <a:endParaRPr lang="en-US" sz="4400" b="1" dirty="0" smtClean="0"/>
          </a:p>
          <a:p>
            <a:pPr marL="0" indent="0" algn="ctr">
              <a:buNone/>
            </a:pPr>
            <a:endParaRPr lang="en-US" sz="4400" b="1" dirty="0"/>
          </a:p>
          <a:p>
            <a:pPr marL="0" indent="0" algn="ctr">
              <a:buNone/>
            </a:pPr>
            <a:r>
              <a:rPr lang="en-US" sz="4400" b="1" dirty="0" smtClean="0">
                <a:hlinkClick r:id="rId3" action="ppaction://hlinksldjump"/>
              </a:rPr>
              <a:t>her</a:t>
            </a:r>
            <a:endParaRPr lang="en-US" sz="4400" b="1" dirty="0" smtClean="0"/>
          </a:p>
        </p:txBody>
      </p:sp>
    </p:spTree>
    <p:extLst>
      <p:ext uri="{BB962C8B-B14F-4D97-AF65-F5344CB8AC3E}">
        <p14:creationId xmlns:p14="http://schemas.microsoft.com/office/powerpoint/2010/main" val="3299498047"/>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from going to them</a:t>
            </a:r>
            <a:endParaRPr lang="en-US" sz="4400" b="1" dirty="0" smtClean="0"/>
          </a:p>
        </p:txBody>
      </p:sp>
    </p:spTree>
    <p:extLst>
      <p:ext uri="{BB962C8B-B14F-4D97-AF65-F5344CB8AC3E}">
        <p14:creationId xmlns:p14="http://schemas.microsoft.com/office/powerpoint/2010/main" val="4192644031"/>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from crying but a surfeit of it</a:t>
            </a:r>
            <a:endParaRPr lang="en-US" sz="4400" b="1" dirty="0" smtClean="0"/>
          </a:p>
        </p:txBody>
      </p:sp>
    </p:spTree>
    <p:extLst>
      <p:ext uri="{BB962C8B-B14F-4D97-AF65-F5344CB8AC3E}">
        <p14:creationId xmlns:p14="http://schemas.microsoft.com/office/powerpoint/2010/main" val="2458352353"/>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or</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from</a:t>
            </a:r>
            <a:endParaRPr lang="en-US" sz="4400" b="1" dirty="0" smtClean="0"/>
          </a:p>
        </p:txBody>
      </p:sp>
    </p:spTree>
    <p:extLst>
      <p:ext uri="{BB962C8B-B14F-4D97-AF65-F5344CB8AC3E}">
        <p14:creationId xmlns:p14="http://schemas.microsoft.com/office/powerpoint/2010/main" val="30613500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smtClean="0"/>
          </a:p>
          <a:p>
            <a:pPr marL="0" indent="0" algn="ctr">
              <a:buNone/>
            </a:pPr>
            <a:r>
              <a:rPr lang="en-US" sz="4400" b="1" dirty="0" smtClean="0">
                <a:hlinkClick r:id="rId2"/>
              </a:rPr>
              <a:t>yours</a:t>
            </a:r>
            <a:endParaRPr lang="en-US" sz="4400" b="1" dirty="0"/>
          </a:p>
        </p:txBody>
      </p:sp>
    </p:spTree>
    <p:extLst>
      <p:ext uri="{BB962C8B-B14F-4D97-AF65-F5344CB8AC3E}">
        <p14:creationId xmlns:p14="http://schemas.microsoft.com/office/powerpoint/2010/main" val="1420423911"/>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interest</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willingness</a:t>
            </a:r>
            <a:endParaRPr lang="en-US" sz="4400" b="1" dirty="0" smtClean="0"/>
          </a:p>
        </p:txBody>
      </p:sp>
    </p:spTree>
    <p:extLst>
      <p:ext uri="{BB962C8B-B14F-4D97-AF65-F5344CB8AC3E}">
        <p14:creationId xmlns:p14="http://schemas.microsoft.com/office/powerpoint/2010/main" val="420999812"/>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rPr>
              <a:t>on the part of the CIOs that is stopping them being strategic</a:t>
            </a:r>
            <a:endParaRPr lang="en-US" sz="4400" b="1" dirty="0" smtClean="0"/>
          </a:p>
        </p:txBody>
      </p:sp>
    </p:spTree>
    <p:extLst>
      <p:ext uri="{BB962C8B-B14F-4D97-AF65-F5344CB8AC3E}">
        <p14:creationId xmlns:p14="http://schemas.microsoft.com/office/powerpoint/2010/main" val="1178840489"/>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rPr>
              <a:t>on the part of Kiev that keeps the Ukrainian people from being fed</a:t>
            </a:r>
            <a:endParaRPr lang="en-US" sz="4400" b="1" dirty="0" smtClean="0"/>
          </a:p>
        </p:txBody>
      </p:sp>
    </p:spTree>
    <p:extLst>
      <p:ext uri="{BB962C8B-B14F-4D97-AF65-F5344CB8AC3E}">
        <p14:creationId xmlns:p14="http://schemas.microsoft.com/office/powerpoint/2010/main" val="4168695231"/>
      </p:ext>
    </p:extLst>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rPr>
              <a:t>your mentor but simply the ability to keep it on the radar</a:t>
            </a:r>
            <a:endParaRPr lang="en-US" sz="4400" b="1" dirty="0" smtClean="0"/>
          </a:p>
        </p:txBody>
      </p:sp>
    </p:spTree>
    <p:extLst>
      <p:ext uri="{BB962C8B-B14F-4D97-AF65-F5344CB8AC3E}">
        <p14:creationId xmlns:p14="http://schemas.microsoft.com/office/powerpoint/2010/main" val="792886426"/>
      </p:ext>
    </p:extLst>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for</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that</a:t>
            </a:r>
            <a:endParaRPr lang="en-US" sz="4400" b="1" dirty="0" smtClean="0"/>
          </a:p>
        </p:txBody>
      </p:sp>
    </p:spTree>
    <p:extLst>
      <p:ext uri="{BB962C8B-B14F-4D97-AF65-F5344CB8AC3E}">
        <p14:creationId xmlns:p14="http://schemas.microsoft.com/office/powerpoint/2010/main" val="3491180551"/>
      </p:ext>
    </p:extLst>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man</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the</a:t>
            </a:r>
            <a:endParaRPr lang="en-US" sz="4400" b="1" dirty="0" smtClean="0"/>
          </a:p>
        </p:txBody>
      </p:sp>
    </p:spTree>
    <p:extLst>
      <p:ext uri="{BB962C8B-B14F-4D97-AF65-F5344CB8AC3E}">
        <p14:creationId xmlns:p14="http://schemas.microsoft.com/office/powerpoint/2010/main" val="1863907906"/>
      </p:ext>
    </p:extLst>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to be</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to live</a:t>
            </a:r>
            <a:endParaRPr lang="en-US" sz="4400" b="1" dirty="0" smtClean="0"/>
          </a:p>
        </p:txBody>
      </p:sp>
    </p:spTree>
    <p:extLst>
      <p:ext uri="{BB962C8B-B14F-4D97-AF65-F5344CB8AC3E}">
        <p14:creationId xmlns:p14="http://schemas.microsoft.com/office/powerpoint/2010/main" val="1847473457"/>
      </p:ext>
    </p:extLst>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alone</a:t>
            </a:r>
            <a:endParaRPr lang="en-US" sz="4400" b="1" dirty="0" smtClean="0"/>
          </a:p>
        </p:txBody>
      </p:sp>
    </p:spTree>
    <p:extLst>
      <p:ext uri="{BB962C8B-B14F-4D97-AF65-F5344CB8AC3E}">
        <p14:creationId xmlns:p14="http://schemas.microsoft.com/office/powerpoint/2010/main" val="1179002438"/>
      </p:ext>
    </p:extLst>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alone</a:t>
            </a:r>
            <a:endParaRPr lang="en-US" sz="4400" b="1" dirty="0" smtClean="0"/>
          </a:p>
        </p:txBody>
      </p:sp>
    </p:spTree>
    <p:extLst>
      <p:ext uri="{BB962C8B-B14F-4D97-AF65-F5344CB8AC3E}">
        <p14:creationId xmlns:p14="http://schemas.microsoft.com/office/powerpoint/2010/main" val="536739064"/>
      </p:ext>
    </p:extLst>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woman</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soul</a:t>
            </a:r>
            <a:endParaRPr lang="en-US" sz="4400" b="1" dirty="0" smtClean="0"/>
          </a:p>
        </p:txBody>
      </p:sp>
    </p:spTree>
    <p:extLst>
      <p:ext uri="{BB962C8B-B14F-4D97-AF65-F5344CB8AC3E}">
        <p14:creationId xmlns:p14="http://schemas.microsoft.com/office/powerpoint/2010/main" val="5151649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to</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for</a:t>
            </a:r>
            <a:endParaRPr lang="en-US" sz="4400" b="1" dirty="0"/>
          </a:p>
        </p:txBody>
      </p:sp>
    </p:spTree>
    <p:extLst>
      <p:ext uri="{BB962C8B-B14F-4D97-AF65-F5344CB8AC3E}">
        <p14:creationId xmlns:p14="http://schemas.microsoft.com/office/powerpoint/2010/main" val="3506494196"/>
      </p:ext>
    </p:extLst>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to remain</a:t>
            </a:r>
            <a:endParaRPr lang="en-US" sz="4400" b="1" dirty="0" smtClean="0"/>
          </a:p>
          <a:p>
            <a:pPr marL="0" indent="0" algn="ctr">
              <a:buNone/>
            </a:pPr>
            <a:endParaRPr lang="en-US" sz="4400" b="1" dirty="0"/>
          </a:p>
          <a:p>
            <a:pPr marL="0" indent="0" algn="ctr">
              <a:buNone/>
            </a:pPr>
            <a:r>
              <a:rPr lang="en-US" sz="4400" b="1" dirty="0" smtClean="0">
                <a:hlinkClick r:id="rId3" action="ppaction://hlinksldjump"/>
              </a:rPr>
              <a:t>to struggle</a:t>
            </a:r>
            <a:endParaRPr lang="en-US" sz="4400" b="1" dirty="0" smtClean="0"/>
          </a:p>
        </p:txBody>
      </p:sp>
    </p:spTree>
    <p:extLst>
      <p:ext uri="{BB962C8B-B14F-4D97-AF65-F5344CB8AC3E}">
        <p14:creationId xmlns:p14="http://schemas.microsoft.com/office/powerpoint/2010/main" val="3714446743"/>
      </p:ext>
    </p:extLst>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smtClean="0"/>
          </a:p>
          <a:p>
            <a:pPr marL="0" indent="0" algn="ctr">
              <a:buNone/>
            </a:pPr>
            <a:r>
              <a:rPr lang="en-US" sz="4400" b="1" dirty="0" smtClean="0">
                <a:hlinkClick r:id="rId2"/>
              </a:rPr>
              <a:t>hidden within the image of the man</a:t>
            </a:r>
            <a:endParaRPr lang="en-US" sz="4400" b="1" dirty="0" smtClean="0"/>
          </a:p>
        </p:txBody>
      </p:sp>
    </p:spTree>
    <p:extLst>
      <p:ext uri="{BB962C8B-B14F-4D97-AF65-F5344CB8AC3E}">
        <p14:creationId xmlns:p14="http://schemas.microsoft.com/office/powerpoint/2010/main" val="1712424778"/>
      </p:ext>
    </p:extLst>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smtClean="0"/>
          </a:p>
          <a:p>
            <a:pPr marL="0" indent="0" algn="ctr">
              <a:buNone/>
            </a:pPr>
            <a:r>
              <a:rPr lang="en-US" sz="4400" b="1" dirty="0" smtClean="0">
                <a:hlinkClick r:id="rId2"/>
              </a:rPr>
              <a:t>for who controls what in the family</a:t>
            </a:r>
            <a:endParaRPr lang="en-US" sz="4400" b="1" dirty="0" smtClean="0"/>
          </a:p>
        </p:txBody>
      </p:sp>
    </p:spTree>
    <p:extLst>
      <p:ext uri="{BB962C8B-B14F-4D97-AF65-F5344CB8AC3E}">
        <p14:creationId xmlns:p14="http://schemas.microsoft.com/office/powerpoint/2010/main" val="2548690174"/>
      </p:ext>
    </p:extLst>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to hide</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to be</a:t>
            </a:r>
            <a:endParaRPr lang="en-US" sz="4400" b="1" dirty="0" smtClean="0"/>
          </a:p>
        </p:txBody>
      </p:sp>
    </p:spTree>
    <p:extLst>
      <p:ext uri="{BB962C8B-B14F-4D97-AF65-F5344CB8AC3E}">
        <p14:creationId xmlns:p14="http://schemas.microsoft.com/office/powerpoint/2010/main" val="885613128"/>
      </p:ext>
    </p:extLst>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so</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without</a:t>
            </a:r>
            <a:endParaRPr lang="en-US" sz="4400" b="1" dirty="0" smtClean="0"/>
          </a:p>
        </p:txBody>
      </p:sp>
    </p:spTree>
    <p:extLst>
      <p:ext uri="{BB962C8B-B14F-4D97-AF65-F5344CB8AC3E}">
        <p14:creationId xmlns:p14="http://schemas.microsoft.com/office/powerpoint/2010/main" val="3769257316"/>
      </p:ext>
    </p:extLst>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mired</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critical</a:t>
            </a:r>
            <a:endParaRPr lang="en-US" sz="4400" b="1" dirty="0" smtClean="0"/>
          </a:p>
        </p:txBody>
      </p:sp>
    </p:spTree>
    <p:extLst>
      <p:ext uri="{BB962C8B-B14F-4D97-AF65-F5344CB8AC3E}">
        <p14:creationId xmlns:p14="http://schemas.microsoft.com/office/powerpoint/2010/main" val="2997699023"/>
      </p:ext>
    </p:extLst>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rPr>
              <a:t>in such stupidity at a time of peace and goodwill</a:t>
            </a:r>
            <a:endParaRPr lang="en-US" sz="4400" b="1" dirty="0" smtClean="0"/>
          </a:p>
        </p:txBody>
      </p:sp>
    </p:spTree>
    <p:extLst>
      <p:ext uri="{BB962C8B-B14F-4D97-AF65-F5344CB8AC3E}">
        <p14:creationId xmlns:p14="http://schemas.microsoft.com/office/powerpoint/2010/main" val="113468134"/>
      </p:ext>
    </p:extLst>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smtClean="0"/>
          </a:p>
          <a:p>
            <a:pPr marL="0" indent="0" algn="ctr">
              <a:buNone/>
            </a:pPr>
            <a:r>
              <a:rPr lang="en-US" sz="4400" b="1" dirty="0" smtClean="0">
                <a:hlinkClick r:id="rId2"/>
              </a:rPr>
              <a:t>and mean spirited to other people</a:t>
            </a:r>
            <a:endParaRPr lang="en-US" sz="4400" b="1" dirty="0" smtClean="0"/>
          </a:p>
        </p:txBody>
      </p:sp>
    </p:spTree>
    <p:extLst>
      <p:ext uri="{BB962C8B-B14F-4D97-AF65-F5344CB8AC3E}">
        <p14:creationId xmlns:p14="http://schemas.microsoft.com/office/powerpoint/2010/main" val="520518513"/>
      </p:ext>
    </p:extLst>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rPr>
              <a:t>knowledge</a:t>
            </a:r>
            <a:endParaRPr lang="en-US" sz="4400" b="1" dirty="0" smtClean="0"/>
          </a:p>
          <a:p>
            <a:pPr marL="0" indent="0" algn="ctr">
              <a:buNone/>
            </a:pPr>
            <a:endParaRPr lang="en-US" sz="4400" b="1" dirty="0" smtClean="0"/>
          </a:p>
          <a:p>
            <a:pPr marL="0" indent="0" algn="ctr">
              <a:buNone/>
            </a:pPr>
            <a:r>
              <a:rPr lang="en-US" sz="4400" b="1" dirty="0" smtClean="0">
                <a:hlinkClick r:id="rId3"/>
              </a:rPr>
              <a:t>caution</a:t>
            </a:r>
            <a:endParaRPr lang="en-US" sz="4400" b="1" dirty="0" smtClean="0"/>
          </a:p>
        </p:txBody>
      </p:sp>
    </p:spTree>
    <p:extLst>
      <p:ext uri="{BB962C8B-B14F-4D97-AF65-F5344CB8AC3E}">
        <p14:creationId xmlns:p14="http://schemas.microsoft.com/office/powerpoint/2010/main" val="4086607784"/>
      </p:ext>
    </p:extLst>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in</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away</a:t>
            </a:r>
            <a:endParaRPr lang="en-US" sz="4400" b="1" dirty="0" smtClean="0"/>
          </a:p>
        </p:txBody>
      </p:sp>
    </p:spTree>
    <p:extLst>
      <p:ext uri="{BB962C8B-B14F-4D97-AF65-F5344CB8AC3E}">
        <p14:creationId xmlns:p14="http://schemas.microsoft.com/office/powerpoint/2010/main" val="23855700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rPr>
              <a:t>go</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be</a:t>
            </a:r>
            <a:endParaRPr lang="en-US" sz="4400" b="1" dirty="0"/>
          </a:p>
        </p:txBody>
      </p:sp>
    </p:spTree>
    <p:extLst>
      <p:ext uri="{BB962C8B-B14F-4D97-AF65-F5344CB8AC3E}">
        <p14:creationId xmlns:p14="http://schemas.microsoft.com/office/powerpoint/2010/main" val="2010979826"/>
      </p:ext>
    </p:extLst>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smtClean="0"/>
          </a:p>
          <a:p>
            <a:pPr marL="0" indent="0" algn="ctr">
              <a:buNone/>
            </a:pPr>
            <a:r>
              <a:rPr lang="en-US" sz="4400" b="1" dirty="0" smtClean="0">
                <a:hlinkClick r:id="rId2"/>
              </a:rPr>
              <a:t>the apartment all day</a:t>
            </a:r>
            <a:endParaRPr lang="en-US" sz="4400" b="1" dirty="0" smtClean="0"/>
          </a:p>
        </p:txBody>
      </p:sp>
    </p:spTree>
    <p:extLst>
      <p:ext uri="{BB962C8B-B14F-4D97-AF65-F5344CB8AC3E}">
        <p14:creationId xmlns:p14="http://schemas.microsoft.com/office/powerpoint/2010/main" val="3985794048"/>
      </p:ext>
    </p:extLst>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smtClean="0"/>
          </a:p>
          <a:p>
            <a:pPr marL="0" indent="0" algn="ctr">
              <a:buNone/>
            </a:pPr>
            <a:r>
              <a:rPr lang="en-US" sz="4400" b="1" dirty="0" smtClean="0">
                <a:hlinkClick r:id="rId2"/>
              </a:rPr>
              <a:t>from reality</a:t>
            </a:r>
            <a:endParaRPr lang="en-US" sz="4400" b="1" dirty="0" smtClean="0"/>
          </a:p>
        </p:txBody>
      </p:sp>
    </p:spTree>
    <p:extLst>
      <p:ext uri="{BB962C8B-B14F-4D97-AF65-F5344CB8AC3E}">
        <p14:creationId xmlns:p14="http://schemas.microsoft.com/office/powerpoint/2010/main" val="408851816"/>
      </p:ext>
    </p:extLst>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she</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so</a:t>
            </a:r>
            <a:endParaRPr lang="en-US" sz="4400" b="1" dirty="0" smtClean="0"/>
          </a:p>
        </p:txBody>
      </p:sp>
    </p:spTree>
    <p:extLst>
      <p:ext uri="{BB962C8B-B14F-4D97-AF65-F5344CB8AC3E}">
        <p14:creationId xmlns:p14="http://schemas.microsoft.com/office/powerpoint/2010/main" val="2604188597"/>
      </p:ext>
    </p:extLst>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should</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run</a:t>
            </a:r>
            <a:endParaRPr lang="en-US" sz="4400" b="1" dirty="0" smtClean="0"/>
          </a:p>
        </p:txBody>
      </p:sp>
    </p:spTree>
    <p:extLst>
      <p:ext uri="{BB962C8B-B14F-4D97-AF65-F5344CB8AC3E}">
        <p14:creationId xmlns:p14="http://schemas.microsoft.com/office/powerpoint/2010/main" val="85930418"/>
      </p:ext>
    </p:extLst>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a risk so great</a:t>
            </a:r>
            <a:endParaRPr lang="en-US" sz="4400" b="1" dirty="0" smtClean="0"/>
          </a:p>
        </p:txBody>
      </p:sp>
    </p:spTree>
    <p:extLst>
      <p:ext uri="{BB962C8B-B14F-4D97-AF65-F5344CB8AC3E}">
        <p14:creationId xmlns:p14="http://schemas.microsoft.com/office/powerpoint/2010/main" val="3810275316"/>
      </p:ext>
    </p:extLst>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find</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be</a:t>
            </a:r>
            <a:endParaRPr lang="en-US" sz="4400" b="1" dirty="0" smtClean="0"/>
          </a:p>
        </p:txBody>
      </p:sp>
    </p:spTree>
    <p:extLst>
      <p:ext uri="{BB962C8B-B14F-4D97-AF65-F5344CB8AC3E}">
        <p14:creationId xmlns:p14="http://schemas.microsoft.com/office/powerpoint/2010/main" val="1130200546"/>
      </p:ext>
    </p:extLst>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alone</a:t>
            </a:r>
            <a:endParaRPr lang="en-US" sz="4400" b="1" dirty="0" smtClean="0"/>
          </a:p>
        </p:txBody>
      </p:sp>
    </p:spTree>
    <p:extLst>
      <p:ext uri="{BB962C8B-B14F-4D97-AF65-F5344CB8AC3E}">
        <p14:creationId xmlns:p14="http://schemas.microsoft.com/office/powerpoint/2010/main" val="2149700345"/>
      </p:ext>
    </p:extLst>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you here on waking</a:t>
            </a:r>
            <a:endParaRPr lang="en-US" sz="4400" b="1" dirty="0" smtClean="0"/>
          </a:p>
        </p:txBody>
      </p:sp>
    </p:spTree>
    <p:extLst>
      <p:ext uri="{BB962C8B-B14F-4D97-AF65-F5344CB8AC3E}">
        <p14:creationId xmlns:p14="http://schemas.microsoft.com/office/powerpoint/2010/main" val="4250371827"/>
      </p:ext>
    </p:extLst>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many</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much</a:t>
            </a:r>
            <a:endParaRPr lang="en-US" sz="4400" b="1" dirty="0" smtClean="0"/>
          </a:p>
        </p:txBody>
      </p:sp>
    </p:spTree>
    <p:extLst>
      <p:ext uri="{BB962C8B-B14F-4D97-AF65-F5344CB8AC3E}">
        <p14:creationId xmlns:p14="http://schemas.microsoft.com/office/powerpoint/2010/main" val="4003551625"/>
      </p:ext>
    </p:extLst>
  </p:cSld>
  <p:clrMapOvr>
    <a:masterClrMapping/>
  </p:clrMapOvr>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wars</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of</a:t>
            </a:r>
            <a:endParaRPr lang="en-US" sz="4400" b="1" dirty="0" smtClean="0"/>
          </a:p>
        </p:txBody>
      </p:sp>
    </p:spTree>
    <p:extLst>
      <p:ext uri="{BB962C8B-B14F-4D97-AF65-F5344CB8AC3E}">
        <p14:creationId xmlns:p14="http://schemas.microsoft.com/office/powerpoint/2010/main" val="2858046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want</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love</a:t>
            </a:r>
            <a:endParaRPr lang="en-US" sz="4400" b="1" dirty="0"/>
          </a:p>
        </p:txBody>
      </p:sp>
    </p:spTree>
    <p:extLst>
      <p:ext uri="{BB962C8B-B14F-4D97-AF65-F5344CB8AC3E}">
        <p14:creationId xmlns:p14="http://schemas.microsoft.com/office/powerpoint/2010/main" val="3106043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with</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all</a:t>
            </a:r>
            <a:endParaRPr lang="en-US" sz="4400" b="1" dirty="0"/>
          </a:p>
        </p:txBody>
      </p:sp>
    </p:spTree>
    <p:extLst>
      <p:ext uri="{BB962C8B-B14F-4D97-AF65-F5344CB8AC3E}">
        <p14:creationId xmlns:p14="http://schemas.microsoft.com/office/powerpoint/2010/main" val="8981004"/>
      </p:ext>
    </p:extLst>
  </p:cSld>
  <p:clrMapOvr>
    <a:masterClrMapping/>
  </p:clrMapOvr>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continue in the world</a:t>
            </a:r>
            <a:endParaRPr lang="en-US" sz="4400" b="1" dirty="0" smtClean="0"/>
          </a:p>
        </p:txBody>
      </p:sp>
    </p:spTree>
    <p:extLst>
      <p:ext uri="{BB962C8B-B14F-4D97-AF65-F5344CB8AC3E}">
        <p14:creationId xmlns:p14="http://schemas.microsoft.com/office/powerpoint/2010/main" val="3428010398"/>
      </p:ext>
    </p:extLst>
  </p:cSld>
  <p:clrMapOvr>
    <a:masterClrMapping/>
  </p:clrMapOvr>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us</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them</a:t>
            </a:r>
            <a:endParaRPr lang="en-US" sz="4400" b="1" dirty="0" smtClean="0"/>
          </a:p>
        </p:txBody>
      </p:sp>
    </p:spTree>
    <p:extLst>
      <p:ext uri="{BB962C8B-B14F-4D97-AF65-F5344CB8AC3E}">
        <p14:creationId xmlns:p14="http://schemas.microsoft.com/office/powerpoint/2010/main" val="2522790891"/>
      </p:ext>
    </p:extLst>
  </p:cSld>
  <p:clrMapOvr>
    <a:masterClrMapping/>
  </p:clrMapOvr>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feel alienated from the Singapore they love</a:t>
            </a:r>
            <a:endParaRPr lang="en-US" sz="4400" b="1" dirty="0" smtClean="0"/>
          </a:p>
        </p:txBody>
      </p:sp>
    </p:spTree>
    <p:extLst>
      <p:ext uri="{BB962C8B-B14F-4D97-AF65-F5344CB8AC3E}">
        <p14:creationId xmlns:p14="http://schemas.microsoft.com/office/powerpoint/2010/main" val="1439926191"/>
      </p:ext>
    </p:extLst>
  </p:cSld>
  <p:clrMapOvr>
    <a:masterClrMapping/>
  </p:clrMapOvr>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smtClean="0"/>
          </a:p>
          <a:p>
            <a:pPr marL="0" indent="0" algn="ctr">
              <a:buNone/>
            </a:pPr>
            <a:r>
              <a:rPr lang="en-US" sz="4400" b="1" dirty="0" smtClean="0">
                <a:hlinkClick r:id="rId2"/>
              </a:rPr>
              <a:t>face this issue</a:t>
            </a:r>
            <a:endParaRPr lang="en-US" sz="4400" b="1" dirty="0"/>
          </a:p>
        </p:txBody>
      </p:sp>
    </p:spTree>
    <p:extLst>
      <p:ext uri="{BB962C8B-B14F-4D97-AF65-F5344CB8AC3E}">
        <p14:creationId xmlns:p14="http://schemas.microsoft.com/office/powerpoint/2010/main" val="3411280703"/>
      </p:ext>
    </p:extLst>
  </p:cSld>
  <p:clrMapOvr>
    <a:masterClrMapping/>
  </p:clrMapOvr>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information</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equipment</a:t>
            </a:r>
            <a:endParaRPr lang="en-US" sz="4400" b="1" dirty="0"/>
          </a:p>
        </p:txBody>
      </p:sp>
    </p:spTree>
    <p:extLst>
      <p:ext uri="{BB962C8B-B14F-4D97-AF65-F5344CB8AC3E}">
        <p14:creationId xmlns:p14="http://schemas.microsoft.com/office/powerpoint/2010/main" val="2720153865"/>
      </p:ext>
    </p:extLst>
  </p:cSld>
  <p:clrMapOvr>
    <a:masterClrMapping/>
  </p:clrMapOvr>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066800"/>
            <a:ext cx="8229600" cy="5059363"/>
          </a:xfrm>
        </p:spPr>
        <p:txBody>
          <a:bodyPr>
            <a:normAutofit/>
          </a:bodyPr>
          <a:lstStyle/>
          <a:p>
            <a:pPr marL="0" indent="0" algn="ctr">
              <a:buNone/>
            </a:pPr>
            <a:r>
              <a:rPr lang="en-US" sz="4400" b="1" dirty="0" smtClean="0">
                <a:hlinkClick r:id="rId2"/>
              </a:rPr>
              <a:t>on getting started up is out there because it makes it impossible to distinguish people who truly believe in the startup dream or people who know what the right steps/things to say/things to do are</a:t>
            </a:r>
            <a:endParaRPr lang="en-US" sz="4400" b="1" dirty="0"/>
          </a:p>
        </p:txBody>
      </p:sp>
    </p:spTree>
    <p:extLst>
      <p:ext uri="{BB962C8B-B14F-4D97-AF65-F5344CB8AC3E}">
        <p14:creationId xmlns:p14="http://schemas.microsoft.com/office/powerpoint/2010/main" val="3196396650"/>
      </p:ext>
    </p:extLst>
  </p:cSld>
  <p:clrMapOvr>
    <a:masterClrMapping/>
  </p:clrMapOvr>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rPr>
              <a:t>is down at a time when most things point to a close by [sic] eruption</a:t>
            </a:r>
            <a:endParaRPr lang="en-US" sz="4400" b="1" dirty="0"/>
          </a:p>
        </p:txBody>
      </p:sp>
    </p:spTree>
    <p:extLst>
      <p:ext uri="{BB962C8B-B14F-4D97-AF65-F5344CB8AC3E}">
        <p14:creationId xmlns:p14="http://schemas.microsoft.com/office/powerpoint/2010/main" val="2793541156"/>
      </p:ext>
    </p:extLst>
  </p:cSld>
  <p:clrMapOvr>
    <a:masterClrMapping/>
  </p:clrMapOvr>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to</a:t>
            </a:r>
            <a:endParaRPr lang="en-US" sz="4400" b="1" dirty="0" smtClean="0"/>
          </a:p>
          <a:p>
            <a:pPr marL="0" indent="0" algn="ctr">
              <a:buNone/>
            </a:pPr>
            <a:endParaRPr lang="en-US" sz="4400" b="1" dirty="0" smtClean="0"/>
          </a:p>
          <a:p>
            <a:pPr marL="0" indent="0" algn="ctr">
              <a:buNone/>
            </a:pPr>
            <a:r>
              <a:rPr lang="en-US" sz="4400" b="1" dirty="0" smtClean="0">
                <a:hlinkClick r:id="rId3"/>
              </a:rPr>
              <a:t>begun</a:t>
            </a:r>
            <a:endParaRPr lang="en-US" sz="4400" b="1" dirty="0"/>
          </a:p>
        </p:txBody>
      </p:sp>
    </p:spTree>
    <p:extLst>
      <p:ext uri="{BB962C8B-B14F-4D97-AF65-F5344CB8AC3E}">
        <p14:creationId xmlns:p14="http://schemas.microsoft.com/office/powerpoint/2010/main" val="1807236224"/>
      </p:ext>
    </p:extLst>
  </p:cSld>
  <p:clrMapOvr>
    <a:masterClrMapping/>
  </p:clrMapOvr>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do</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be</a:t>
            </a:r>
            <a:endParaRPr lang="en-US" sz="4400" b="1" dirty="0"/>
          </a:p>
        </p:txBody>
      </p:sp>
    </p:spTree>
    <p:extLst>
      <p:ext uri="{BB962C8B-B14F-4D97-AF65-F5344CB8AC3E}">
        <p14:creationId xmlns:p14="http://schemas.microsoft.com/office/powerpoint/2010/main" val="3349053018"/>
      </p:ext>
    </p:extLst>
  </p:cSld>
  <p:clrMapOvr>
    <a:masterClrMapping/>
  </p:clrMapOvr>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this</a:t>
            </a:r>
            <a:endParaRPr lang="en-US" sz="4400" b="1" dirty="0" smtClean="0"/>
          </a:p>
          <a:p>
            <a:pPr marL="0" indent="0" algn="ctr">
              <a:buNone/>
            </a:pPr>
            <a:endParaRPr lang="en-US" sz="4400" b="1" dirty="0" smtClean="0"/>
          </a:p>
          <a:p>
            <a:pPr marL="0" indent="0" algn="ctr">
              <a:buNone/>
            </a:pPr>
            <a:r>
              <a:rPr lang="en-US" sz="4400" b="1" dirty="0" smtClean="0">
                <a:hlinkClick r:id="rId3"/>
              </a:rPr>
              <a:t>you</a:t>
            </a:r>
            <a:endParaRPr lang="en-US" sz="4400" b="1" dirty="0"/>
          </a:p>
        </p:txBody>
      </p:sp>
    </p:spTree>
    <p:extLst>
      <p:ext uri="{BB962C8B-B14F-4D97-AF65-F5344CB8AC3E}">
        <p14:creationId xmlns:p14="http://schemas.microsoft.com/office/powerpoint/2010/main" val="15484463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you</a:t>
            </a:r>
            <a:endParaRPr lang="en-US" sz="4400" b="1" dirty="0" smtClean="0"/>
          </a:p>
        </p:txBody>
      </p:sp>
    </p:spTree>
    <p:extLst>
      <p:ext uri="{BB962C8B-B14F-4D97-AF65-F5344CB8AC3E}">
        <p14:creationId xmlns:p14="http://schemas.microsoft.com/office/powerpoint/2010/main" val="2125825194"/>
      </p:ext>
    </p:extLst>
  </p:cSld>
  <p:clrMapOvr>
    <a:masterClrMapping/>
  </p:clrMapOvr>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damn</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way</a:t>
            </a:r>
            <a:endParaRPr lang="en-US" sz="4400" b="1" dirty="0"/>
          </a:p>
        </p:txBody>
      </p:sp>
    </p:spTree>
    <p:extLst>
      <p:ext uri="{BB962C8B-B14F-4D97-AF65-F5344CB8AC3E}">
        <p14:creationId xmlns:p14="http://schemas.microsoft.com/office/powerpoint/2010/main" val="1844592476"/>
      </p:ext>
    </p:extLst>
  </p:cSld>
  <p:clrMapOvr>
    <a:masterClrMapping/>
  </p:clrMapOvr>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because</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when</a:t>
            </a:r>
            <a:endParaRPr lang="en-US" sz="4400" b="1" dirty="0"/>
          </a:p>
        </p:txBody>
      </p:sp>
    </p:spTree>
    <p:extLst>
      <p:ext uri="{BB962C8B-B14F-4D97-AF65-F5344CB8AC3E}">
        <p14:creationId xmlns:p14="http://schemas.microsoft.com/office/powerpoint/2010/main" val="441451236"/>
      </p:ext>
    </p:extLst>
  </p:cSld>
  <p:clrMapOvr>
    <a:masterClrMapping/>
  </p:clrMapOvr>
  <p:timing>
    <p:tnLst>
      <p:par>
        <p:cTn id="1" dur="indefinite" restart="never" nodeType="tmRoot"/>
      </p:par>
    </p:tn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learning</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using</a:t>
            </a:r>
            <a:endParaRPr lang="en-US" sz="4400" b="1" dirty="0"/>
          </a:p>
        </p:txBody>
      </p:sp>
    </p:spTree>
    <p:extLst>
      <p:ext uri="{BB962C8B-B14F-4D97-AF65-F5344CB8AC3E}">
        <p14:creationId xmlns:p14="http://schemas.microsoft.com/office/powerpoint/2010/main" val="2320838456"/>
      </p:ext>
    </p:extLst>
  </p:cSld>
  <p:clrMapOvr>
    <a:masterClrMapping/>
  </p:clrMapOvr>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treble clef to avoid unattractive ledger lines</a:t>
            </a:r>
            <a:endParaRPr lang="en-US" sz="4400" b="1" dirty="0" smtClean="0"/>
          </a:p>
        </p:txBody>
      </p:sp>
    </p:spTree>
    <p:extLst>
      <p:ext uri="{BB962C8B-B14F-4D97-AF65-F5344CB8AC3E}">
        <p14:creationId xmlns:p14="http://schemas.microsoft.com/office/powerpoint/2010/main" val="280110422"/>
      </p:ext>
    </p:extLst>
  </p:cSld>
  <p:clrMapOvr>
    <a:masterClrMapping/>
  </p:clrMapOvr>
  <p:timing>
    <p:tnLst>
      <p:par>
        <p:cTn id="1" dur="indefinite" restart="never" nodeType="tmRoot"/>
      </p:par>
    </p:tnLst>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rPr>
              <a:t>the </a:t>
            </a:r>
            <a:r>
              <a:rPr lang="en-US" sz="4400" b="1" dirty="0" err="1" smtClean="0">
                <a:hlinkClick r:id="rId2"/>
              </a:rPr>
              <a:t>impersonalistic</a:t>
            </a:r>
            <a:r>
              <a:rPr lang="en-US" sz="4400" b="1" dirty="0" smtClean="0">
                <a:hlinkClick r:id="rId2"/>
              </a:rPr>
              <a:t> philosophies, because upon hearing them you will renounce everything including me, your teacher</a:t>
            </a:r>
            <a:endParaRPr lang="en-US" sz="4400" b="1" dirty="0" smtClean="0"/>
          </a:p>
        </p:txBody>
      </p:sp>
    </p:spTree>
    <p:extLst>
      <p:ext uri="{BB962C8B-B14F-4D97-AF65-F5344CB8AC3E}">
        <p14:creationId xmlns:p14="http://schemas.microsoft.com/office/powerpoint/2010/main" val="668542887"/>
      </p:ext>
    </p:extLst>
  </p:cSld>
  <p:clrMapOvr>
    <a:masterClrMapping/>
  </p:clrMapOvr>
  <p:timing>
    <p:tnLst>
      <p:par>
        <p:cTn id="1" dur="indefinite" restart="never" nodeType="tmRoot"/>
      </p:par>
    </p:tnLst>
  </p:timing>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the</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we‘ve</a:t>
            </a:r>
            <a:endParaRPr lang="en-US" sz="4400" b="1" dirty="0"/>
          </a:p>
        </p:txBody>
      </p:sp>
    </p:spTree>
    <p:extLst>
      <p:ext uri="{BB962C8B-B14F-4D97-AF65-F5344CB8AC3E}">
        <p14:creationId xmlns:p14="http://schemas.microsoft.com/office/powerpoint/2010/main" val="3503301726"/>
      </p:ext>
    </p:extLst>
  </p:cSld>
  <p:clrMapOvr>
    <a:masterClrMapping/>
  </p:clrMapOvr>
  <p:timing>
    <p:tnLst>
      <p:par>
        <p:cTn id="1" dur="indefinite" restart="never" nodeType="tmRoot"/>
      </p:par>
    </p:tnLst>
  </p:timing>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smtClean="0"/>
          </a:p>
          <a:p>
            <a:pPr marL="0" indent="0" algn="ctr">
              <a:buNone/>
            </a:pPr>
            <a:r>
              <a:rPr lang="en-US" sz="4400" b="1" dirty="0" smtClean="0">
                <a:hlinkClick r:id="rId2"/>
              </a:rPr>
              <a:t>been working our way towards this point for more than 30 years</a:t>
            </a:r>
            <a:endParaRPr lang="en-US" sz="4400" b="1" dirty="0" smtClean="0"/>
          </a:p>
        </p:txBody>
      </p:sp>
    </p:spTree>
    <p:extLst>
      <p:ext uri="{BB962C8B-B14F-4D97-AF65-F5344CB8AC3E}">
        <p14:creationId xmlns:p14="http://schemas.microsoft.com/office/powerpoint/2010/main" val="1666898236"/>
      </p:ext>
    </p:extLst>
  </p:cSld>
  <p:clrMapOvr>
    <a:masterClrMapping/>
  </p:clrMapOvr>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body</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team</a:t>
            </a:r>
            <a:endParaRPr lang="en-US" sz="4400" b="1" dirty="0"/>
          </a:p>
        </p:txBody>
      </p:sp>
    </p:spTree>
    <p:extLst>
      <p:ext uri="{BB962C8B-B14F-4D97-AF65-F5344CB8AC3E}">
        <p14:creationId xmlns:p14="http://schemas.microsoft.com/office/powerpoint/2010/main" val="3868237900"/>
      </p:ext>
    </p:extLst>
  </p:cSld>
  <p:clrMapOvr>
    <a:masterClrMapping/>
  </p:clrMapOvr>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owners tell us it has to be this way</a:t>
            </a:r>
            <a:endParaRPr lang="en-US" sz="4400" b="1" dirty="0" smtClean="0"/>
          </a:p>
        </p:txBody>
      </p:sp>
    </p:spTree>
    <p:extLst>
      <p:ext uri="{BB962C8B-B14F-4D97-AF65-F5344CB8AC3E}">
        <p14:creationId xmlns:p14="http://schemas.microsoft.com/office/powerpoint/2010/main" val="4231475243"/>
      </p:ext>
    </p:extLst>
  </p:cSld>
  <p:clrMapOvr>
    <a:masterClrMapping/>
  </p:clrMapOvr>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of</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is</a:t>
            </a:r>
            <a:endParaRPr lang="en-US" sz="4400" b="1" dirty="0" smtClean="0"/>
          </a:p>
        </p:txBody>
      </p:sp>
    </p:spTree>
    <p:extLst>
      <p:ext uri="{BB962C8B-B14F-4D97-AF65-F5344CB8AC3E}">
        <p14:creationId xmlns:p14="http://schemas.microsoft.com/office/powerpoint/2010/main" val="42605427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a:hlinkClick r:id="rId2"/>
              </a:rPr>
              <a:t>o</a:t>
            </a:r>
            <a:r>
              <a:rPr lang="en-US" sz="4400" b="1" dirty="0" smtClean="0">
                <a:hlinkClick r:id="rId2"/>
              </a:rPr>
              <a:t>ver your body baby</a:t>
            </a:r>
            <a:endParaRPr lang="en-US" sz="4400" b="1" dirty="0" smtClean="0"/>
          </a:p>
        </p:txBody>
      </p:sp>
    </p:spTree>
    <p:extLst>
      <p:ext uri="{BB962C8B-B14F-4D97-AF65-F5344CB8AC3E}">
        <p14:creationId xmlns:p14="http://schemas.microsoft.com/office/powerpoint/2010/main" val="3280837779"/>
      </p:ext>
    </p:extLst>
  </p:cSld>
  <p:clrMapOvr>
    <a:masterClrMapping/>
  </p:clrMapOvr>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so complex</a:t>
            </a:r>
            <a:endParaRPr lang="en-US" sz="4400" b="1" dirty="0" smtClean="0"/>
          </a:p>
        </p:txBody>
      </p:sp>
    </p:spTree>
    <p:extLst>
      <p:ext uri="{BB962C8B-B14F-4D97-AF65-F5344CB8AC3E}">
        <p14:creationId xmlns:p14="http://schemas.microsoft.com/office/powerpoint/2010/main" val="1691639199"/>
      </p:ext>
    </p:extLst>
  </p:cSld>
  <p:clrMapOvr>
    <a:masterClrMapping/>
  </p:clrMapOvr>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rPr>
              <a:t>Christ is brought into the heavens prior to this, by the rapture of the Church</a:t>
            </a:r>
            <a:endParaRPr lang="en-US" sz="4400" b="1" dirty="0"/>
          </a:p>
        </p:txBody>
      </p:sp>
    </p:spTree>
    <p:extLst>
      <p:ext uri="{BB962C8B-B14F-4D97-AF65-F5344CB8AC3E}">
        <p14:creationId xmlns:p14="http://schemas.microsoft.com/office/powerpoint/2010/main" val="2088009221"/>
      </p:ext>
    </p:extLst>
  </p:cSld>
  <p:clrMapOvr>
    <a:masterClrMapping/>
  </p:clrMapOvr>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a:hlinkClick r:id="rId2" action="ppaction://hlinksldjump"/>
              </a:rPr>
              <a:t>freezing</a:t>
            </a:r>
            <a:endParaRPr lang="en-US" sz="4400" b="1" dirty="0"/>
          </a:p>
          <a:p>
            <a:pPr marL="0" indent="0" algn="ctr">
              <a:buNone/>
            </a:pPr>
            <a:endParaRPr lang="en-US" sz="4400" b="1" dirty="0" smtClean="0"/>
          </a:p>
          <a:p>
            <a:pPr marL="0" indent="0" algn="ctr">
              <a:buNone/>
            </a:pPr>
            <a:r>
              <a:rPr lang="en-US" sz="4400" b="1" dirty="0" smtClean="0">
                <a:hlinkClick r:id="rId3" action="ppaction://hlinksldjump"/>
              </a:rPr>
              <a:t>medication</a:t>
            </a:r>
            <a:endParaRPr lang="en-US" sz="4400" b="1" dirty="0" smtClean="0"/>
          </a:p>
        </p:txBody>
      </p:sp>
    </p:spTree>
    <p:extLst>
      <p:ext uri="{BB962C8B-B14F-4D97-AF65-F5344CB8AC3E}">
        <p14:creationId xmlns:p14="http://schemas.microsoft.com/office/powerpoint/2010/main" val="469969562"/>
      </p:ext>
    </p:extLst>
  </p:cSld>
  <p:clrMapOvr>
    <a:masterClrMapping/>
  </p:clrMapOvr>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smtClean="0"/>
          </a:p>
          <a:p>
            <a:pPr marL="0" indent="0" algn="ctr">
              <a:buNone/>
            </a:pPr>
            <a:r>
              <a:rPr lang="en-US" sz="4400" b="1" dirty="0" smtClean="0">
                <a:hlinkClick r:id="rId2"/>
              </a:rPr>
              <a:t>weather</a:t>
            </a:r>
            <a:endParaRPr lang="en-US" sz="4400" b="1" dirty="0"/>
          </a:p>
        </p:txBody>
      </p:sp>
    </p:spTree>
    <p:extLst>
      <p:ext uri="{BB962C8B-B14F-4D97-AF65-F5344CB8AC3E}">
        <p14:creationId xmlns:p14="http://schemas.microsoft.com/office/powerpoint/2010/main" val="170992363"/>
      </p:ext>
    </p:extLst>
  </p:cSld>
  <p:clrMapOvr>
    <a:masterClrMapping/>
  </p:clrMapOvr>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smtClean="0"/>
          </a:p>
          <a:p>
            <a:pPr marL="0" indent="0" algn="ctr">
              <a:buNone/>
            </a:pPr>
            <a:r>
              <a:rPr lang="en-US" sz="4400" b="1" dirty="0">
                <a:hlinkClick r:id="rId2"/>
              </a:rPr>
              <a:t>t</a:t>
            </a:r>
            <a:r>
              <a:rPr lang="en-US" sz="4400" b="1" dirty="0" smtClean="0">
                <a:hlinkClick r:id="rId2"/>
              </a:rPr>
              <a:t>hey added</a:t>
            </a:r>
            <a:endParaRPr lang="en-US" sz="4400" b="1" dirty="0"/>
          </a:p>
        </p:txBody>
      </p:sp>
    </p:spTree>
    <p:extLst>
      <p:ext uri="{BB962C8B-B14F-4D97-AF65-F5344CB8AC3E}">
        <p14:creationId xmlns:p14="http://schemas.microsoft.com/office/powerpoint/2010/main" val="2657287017"/>
      </p:ext>
    </p:extLst>
  </p:cSld>
  <p:clrMapOvr>
    <a:masterClrMapping/>
  </p:clrMapOvr>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with</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something</a:t>
            </a:r>
            <a:endParaRPr lang="en-US" sz="4400" b="1" dirty="0"/>
          </a:p>
        </p:txBody>
      </p:sp>
    </p:spTree>
    <p:extLst>
      <p:ext uri="{BB962C8B-B14F-4D97-AF65-F5344CB8AC3E}">
        <p14:creationId xmlns:p14="http://schemas.microsoft.com/office/powerpoint/2010/main" val="2910376437"/>
      </p:ext>
    </p:extLst>
  </p:cSld>
  <p:clrMapOvr>
    <a:masterClrMapping/>
  </p:clrMapOvr>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the</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how</a:t>
            </a:r>
            <a:endParaRPr lang="en-US" sz="4400" b="1" dirty="0"/>
          </a:p>
        </p:txBody>
      </p:sp>
    </p:spTree>
    <p:extLst>
      <p:ext uri="{BB962C8B-B14F-4D97-AF65-F5344CB8AC3E}">
        <p14:creationId xmlns:p14="http://schemas.microsoft.com/office/powerpoint/2010/main" val="850904931"/>
      </p:ext>
    </p:extLst>
  </p:cSld>
  <p:clrMapOvr>
    <a:masterClrMapping/>
  </p:clrMapOvr>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sound</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you</a:t>
            </a:r>
            <a:endParaRPr lang="en-US" sz="4400" b="1" dirty="0"/>
          </a:p>
        </p:txBody>
      </p:sp>
    </p:spTree>
    <p:extLst>
      <p:ext uri="{BB962C8B-B14F-4D97-AF65-F5344CB8AC3E}">
        <p14:creationId xmlns:p14="http://schemas.microsoft.com/office/powerpoint/2010/main" val="4211037668"/>
      </p:ext>
    </p:extLst>
  </p:cSld>
  <p:clrMapOvr>
    <a:masterClrMapping/>
  </p:clrMapOvr>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feel</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move</a:t>
            </a:r>
            <a:endParaRPr lang="en-US" sz="4400" b="1" dirty="0"/>
          </a:p>
        </p:txBody>
      </p:sp>
    </p:spTree>
    <p:extLst>
      <p:ext uri="{BB962C8B-B14F-4D97-AF65-F5344CB8AC3E}">
        <p14:creationId xmlns:p14="http://schemas.microsoft.com/office/powerpoint/2010/main" val="534797232"/>
      </p:ext>
    </p:extLst>
  </p:cSld>
  <p:clrMapOvr>
    <a:masterClrMapping/>
  </p:clrMapOvr>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and</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through</a:t>
            </a:r>
            <a:endParaRPr lang="en-US" sz="4400" b="1" dirty="0"/>
          </a:p>
        </p:txBody>
      </p:sp>
    </p:spTree>
    <p:extLst>
      <p:ext uri="{BB962C8B-B14F-4D97-AF65-F5344CB8AC3E}">
        <p14:creationId xmlns:p14="http://schemas.microsoft.com/office/powerpoint/2010/main" val="21560235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rPr>
              <a:t>Saturday!</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whatever</a:t>
            </a:r>
            <a:endParaRPr lang="en-US" sz="4400" b="1" dirty="0"/>
          </a:p>
        </p:txBody>
      </p:sp>
    </p:spTree>
    <p:extLst>
      <p:ext uri="{BB962C8B-B14F-4D97-AF65-F5344CB8AC3E}">
        <p14:creationId xmlns:p14="http://schemas.microsoft.com/office/powerpoint/2010/main" val="626464171"/>
      </p:ext>
    </p:extLst>
  </p:cSld>
  <p:clrMapOvr>
    <a:masterClrMapping/>
  </p:clrMapOvr>
  <p:timing>
    <p:tnLst>
      <p:par>
        <p:cTn id="1" dur="indefinite" restart="never" nodeType="tmRoot"/>
      </p:par>
    </p:tnLst>
  </p:timing>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time and space</a:t>
            </a:r>
            <a:endParaRPr lang="en-US" sz="4400" b="1" dirty="0" smtClean="0"/>
          </a:p>
        </p:txBody>
      </p:sp>
    </p:spTree>
    <p:extLst>
      <p:ext uri="{BB962C8B-B14F-4D97-AF65-F5344CB8AC3E}">
        <p14:creationId xmlns:p14="http://schemas.microsoft.com/office/powerpoint/2010/main" val="977026536"/>
      </p:ext>
    </p:extLst>
  </p:cSld>
  <p:clrMapOvr>
    <a:masterClrMapping/>
  </p:clrMapOvr>
  <p:timing>
    <p:tnLst>
      <p:par>
        <p:cTn id="1" dur="indefinite" restart="never" nodeType="tmRoot"/>
      </p:par>
    </p:tnLst>
  </p:timing>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when to shoot</a:t>
            </a:r>
            <a:endParaRPr lang="en-US" sz="4400" b="1" dirty="0" smtClean="0"/>
          </a:p>
        </p:txBody>
      </p:sp>
    </p:spTree>
    <p:extLst>
      <p:ext uri="{BB962C8B-B14F-4D97-AF65-F5344CB8AC3E}">
        <p14:creationId xmlns:p14="http://schemas.microsoft.com/office/powerpoint/2010/main" val="4265271754"/>
      </p:ext>
    </p:extLst>
  </p:cSld>
  <p:clrMapOvr>
    <a:masterClrMapping/>
  </p:clrMapOvr>
  <p:timing>
    <p:tnLst>
      <p:par>
        <p:cTn id="1" dur="indefinite" restart="never" nodeType="tmRoot"/>
      </p:par>
    </p:tnLst>
  </p:timing>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at</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from</a:t>
            </a:r>
            <a:endParaRPr lang="en-US" sz="4400" b="1" dirty="0"/>
          </a:p>
        </p:txBody>
      </p:sp>
    </p:spTree>
    <p:extLst>
      <p:ext uri="{BB962C8B-B14F-4D97-AF65-F5344CB8AC3E}">
        <p14:creationId xmlns:p14="http://schemas.microsoft.com/office/powerpoint/2010/main" val="3054069152"/>
      </p:ext>
    </p:extLst>
  </p:cSld>
  <p:clrMapOvr>
    <a:masterClrMapping/>
  </p:clrMapOvr>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within</a:t>
            </a:r>
            <a:endParaRPr lang="en-US" sz="4400" b="1" dirty="0" smtClean="0"/>
          </a:p>
        </p:txBody>
      </p:sp>
    </p:spTree>
    <p:extLst>
      <p:ext uri="{BB962C8B-B14F-4D97-AF65-F5344CB8AC3E}">
        <p14:creationId xmlns:p14="http://schemas.microsoft.com/office/powerpoint/2010/main" val="1880968543"/>
      </p:ext>
    </p:extLst>
  </p:cSld>
  <p:clrMapOvr>
    <a:masterClrMapping/>
  </p:clrMapOvr>
  <p:timing>
    <p:tnLst>
      <p:par>
        <p:cTn id="1" dur="indefinite" restart="never" nodeType="tmRoot"/>
      </p:par>
    </p:tnLst>
  </p:timing>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that</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the</a:t>
            </a:r>
            <a:endParaRPr lang="en-US" sz="4400" b="1" dirty="0"/>
          </a:p>
        </p:txBody>
      </p:sp>
    </p:spTree>
    <p:extLst>
      <p:ext uri="{BB962C8B-B14F-4D97-AF65-F5344CB8AC3E}">
        <p14:creationId xmlns:p14="http://schemas.microsoft.com/office/powerpoint/2010/main" val="3153963720"/>
      </p:ext>
    </p:extLst>
  </p:cSld>
  <p:clrMapOvr>
    <a:masterClrMapping/>
  </p:clrMapOvr>
  <p:timing>
    <p:tnLst>
      <p:par>
        <p:cTn id="1" dur="indefinite" restart="never" nodeType="tmRoot"/>
      </p:par>
    </p:tnLst>
  </p:timing>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end of the day</a:t>
            </a:r>
            <a:endParaRPr lang="en-US" sz="4400" b="1" dirty="0" smtClean="0"/>
          </a:p>
        </p:txBody>
      </p:sp>
    </p:spTree>
    <p:extLst>
      <p:ext uri="{BB962C8B-B14F-4D97-AF65-F5344CB8AC3E}">
        <p14:creationId xmlns:p14="http://schemas.microsoft.com/office/powerpoint/2010/main" val="6778266"/>
      </p:ext>
    </p:extLst>
  </p:cSld>
  <p:clrMapOvr>
    <a:masterClrMapping/>
  </p:clrMapOvr>
  <p:timing>
    <p:tnLst>
      <p:par>
        <p:cTn id="1" dur="indefinite" restart="never" nodeType="tmRoot"/>
      </p:par>
    </p:tnLst>
  </p:timing>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point of time, how everybody feels</a:t>
            </a:r>
            <a:endParaRPr lang="en-US" sz="4400" b="1" dirty="0" smtClean="0"/>
          </a:p>
        </p:txBody>
      </p:sp>
    </p:spTree>
    <p:extLst>
      <p:ext uri="{BB962C8B-B14F-4D97-AF65-F5344CB8AC3E}">
        <p14:creationId xmlns:p14="http://schemas.microsoft.com/office/powerpoint/2010/main" val="656293606"/>
      </p:ext>
    </p:extLst>
  </p:cSld>
  <p:clrMapOvr>
    <a:masterClrMapping/>
  </p:clrMapOvr>
  <p:timing>
    <p:tnLst>
      <p:par>
        <p:cTn id="1" dur="indefinite" restart="never" nodeType="tmRoot"/>
      </p:par>
    </p:tnLst>
  </p:timing>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travels</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comes</a:t>
            </a:r>
            <a:endParaRPr lang="en-US" sz="4400" b="1" dirty="0"/>
          </a:p>
        </p:txBody>
      </p:sp>
    </p:spTree>
    <p:extLst>
      <p:ext uri="{BB962C8B-B14F-4D97-AF65-F5344CB8AC3E}">
        <p14:creationId xmlns:p14="http://schemas.microsoft.com/office/powerpoint/2010/main" val="4170220515"/>
      </p:ext>
    </p:extLst>
  </p:cSld>
  <p:clrMapOvr>
    <a:masterClrMapping/>
  </p:clrMapOvr>
  <p:timing>
    <p:tnLst>
      <p:par>
        <p:cTn id="1" dur="indefinite" restart="never" nodeType="tmRoot"/>
      </p:par>
    </p:tnLst>
  </p:timing>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in</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through</a:t>
            </a:r>
            <a:endParaRPr lang="en-US" sz="4400" b="1" dirty="0"/>
          </a:p>
        </p:txBody>
      </p:sp>
    </p:spTree>
    <p:extLst>
      <p:ext uri="{BB962C8B-B14F-4D97-AF65-F5344CB8AC3E}">
        <p14:creationId xmlns:p14="http://schemas.microsoft.com/office/powerpoint/2010/main" val="13889889"/>
      </p:ext>
    </p:extLst>
  </p:cSld>
  <p:clrMapOvr>
    <a:masterClrMapping/>
  </p:clrMapOvr>
  <p:timing>
    <p:tnLst>
      <p:par>
        <p:cTn id="1" dur="indefinite" restart="never" nodeType="tmRoot"/>
      </p:par>
    </p:tnLst>
  </p:timing>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the bones in your head</a:t>
            </a:r>
            <a:endParaRPr lang="en-US" sz="4400" b="1" dirty="0" smtClean="0"/>
          </a:p>
        </p:txBody>
      </p:sp>
    </p:spTree>
    <p:extLst>
      <p:ext uri="{BB962C8B-B14F-4D97-AF65-F5344CB8AC3E}">
        <p14:creationId xmlns:p14="http://schemas.microsoft.com/office/powerpoint/2010/main" val="34074885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wonderful</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sentence</a:t>
            </a:r>
            <a:endParaRPr lang="en-US" sz="4400" b="1" dirty="0"/>
          </a:p>
        </p:txBody>
      </p:sp>
    </p:spTree>
    <p:extLst>
      <p:ext uri="{BB962C8B-B14F-4D97-AF65-F5344CB8AC3E}">
        <p14:creationId xmlns:p14="http://schemas.microsoft.com/office/powerpoint/2010/main" val="4073421422"/>
      </p:ext>
    </p:extLst>
  </p:cSld>
  <p:clrMapOvr>
    <a:masterClrMapping/>
  </p:clrMapOvr>
  <p:timing>
    <p:tnLst>
      <p:par>
        <p:cTn id="1" dur="indefinite" restart="never" nodeType="tmRoot"/>
      </p:par>
    </p:tnLst>
  </p:timing>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water</a:t>
            </a:r>
            <a:endParaRPr lang="en-US" sz="4400" b="1" dirty="0" smtClean="0"/>
          </a:p>
        </p:txBody>
      </p:sp>
    </p:spTree>
    <p:extLst>
      <p:ext uri="{BB962C8B-B14F-4D97-AF65-F5344CB8AC3E}">
        <p14:creationId xmlns:p14="http://schemas.microsoft.com/office/powerpoint/2010/main" val="1293591289"/>
      </p:ext>
    </p:extLst>
  </p:cSld>
  <p:clrMapOvr>
    <a:masterClrMapping/>
  </p:clrMapOvr>
  <p:timing>
    <p:tnLst>
      <p:par>
        <p:cTn id="1" dur="indefinite" restart="never" nodeType="tmRoot"/>
      </p:par>
    </p:tnLst>
  </p:timing>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out of a mouth and the shape of the head I suppose</a:t>
            </a:r>
            <a:endParaRPr lang="en-US" sz="4400" b="1" dirty="0" smtClean="0"/>
          </a:p>
        </p:txBody>
      </p:sp>
    </p:spTree>
    <p:extLst>
      <p:ext uri="{BB962C8B-B14F-4D97-AF65-F5344CB8AC3E}">
        <p14:creationId xmlns:p14="http://schemas.microsoft.com/office/powerpoint/2010/main" val="160637123"/>
      </p:ext>
    </p:extLst>
  </p:cSld>
  <p:clrMapOvr>
    <a:masterClrMapping/>
  </p:clrMapOvr>
  <p:timing>
    <p:tnLst>
      <p:par>
        <p:cTn id="1" dur="indefinite" restart="never" nodeType="tmRoot"/>
      </p:par>
    </p:tnLst>
  </p:timing>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social</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flow</a:t>
            </a:r>
            <a:endParaRPr lang="en-US" sz="4400" b="1" dirty="0"/>
          </a:p>
        </p:txBody>
      </p:sp>
    </p:spTree>
    <p:extLst>
      <p:ext uri="{BB962C8B-B14F-4D97-AF65-F5344CB8AC3E}">
        <p14:creationId xmlns:p14="http://schemas.microsoft.com/office/powerpoint/2010/main" val="2999029721"/>
      </p:ext>
    </p:extLst>
  </p:cSld>
  <p:clrMapOvr>
    <a:masterClrMapping/>
  </p:clrMapOvr>
  <p:timing>
    <p:tnLst>
      <p:par>
        <p:cTn id="1" dur="indefinite" restart="never" nodeType="tmRoot"/>
      </p:par>
    </p:tnLst>
  </p:timing>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rate</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of</a:t>
            </a:r>
            <a:endParaRPr lang="en-US" sz="4400" b="1" dirty="0"/>
          </a:p>
        </p:txBody>
      </p:sp>
    </p:spTree>
    <p:extLst>
      <p:ext uri="{BB962C8B-B14F-4D97-AF65-F5344CB8AC3E}">
        <p14:creationId xmlns:p14="http://schemas.microsoft.com/office/powerpoint/2010/main" val="2708777371"/>
      </p:ext>
    </p:extLst>
  </p:cSld>
  <p:clrMapOvr>
    <a:masterClrMapping/>
  </p:clrMapOvr>
  <p:timing>
    <p:tnLst>
      <p:par>
        <p:cTn id="1" dur="indefinite" restart="never" nodeType="tmRoot"/>
      </p:par>
    </p:tnLst>
  </p:timing>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information</a:t>
            </a:r>
            <a:endParaRPr lang="en-US" sz="4400" b="1" dirty="0" smtClean="0"/>
          </a:p>
        </p:txBody>
      </p:sp>
    </p:spTree>
    <p:extLst>
      <p:ext uri="{BB962C8B-B14F-4D97-AF65-F5344CB8AC3E}">
        <p14:creationId xmlns:p14="http://schemas.microsoft.com/office/powerpoint/2010/main" val="411805332"/>
      </p:ext>
    </p:extLst>
  </p:cSld>
  <p:clrMapOvr>
    <a:masterClrMapping/>
  </p:clrMapOvr>
  <p:timing>
    <p:tnLst>
      <p:par>
        <p:cTn id="1" dur="indefinite" restart="never" nodeType="tmRoot"/>
      </p:par>
    </p:tnLst>
  </p:timing>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of</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over</a:t>
            </a:r>
            <a:endParaRPr lang="en-US" sz="4400" b="1" dirty="0"/>
          </a:p>
        </p:txBody>
      </p:sp>
    </p:spTree>
    <p:extLst>
      <p:ext uri="{BB962C8B-B14F-4D97-AF65-F5344CB8AC3E}">
        <p14:creationId xmlns:p14="http://schemas.microsoft.com/office/powerpoint/2010/main" val="2910962221"/>
      </p:ext>
    </p:extLst>
  </p:cSld>
  <p:clrMapOvr>
    <a:masterClrMapping/>
  </p:clrMapOvr>
  <p:timing>
    <p:tnLst>
      <p:par>
        <p:cTn id="1" dur="indefinite" restart="never" nodeType="tmRoot"/>
      </p:par>
    </p:tnLst>
  </p:timing>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the sieve screen that is the limiting factor</a:t>
            </a:r>
            <a:endParaRPr lang="en-US" sz="4400" b="1" dirty="0" smtClean="0"/>
          </a:p>
        </p:txBody>
      </p:sp>
    </p:spTree>
    <p:extLst>
      <p:ext uri="{BB962C8B-B14F-4D97-AF65-F5344CB8AC3E}">
        <p14:creationId xmlns:p14="http://schemas.microsoft.com/office/powerpoint/2010/main" val="2443957325"/>
      </p:ext>
    </p:extLst>
  </p:cSld>
  <p:clrMapOvr>
    <a:masterClrMapping/>
  </p:clrMapOvr>
  <p:timing>
    <p:tnLst>
      <p:par>
        <p:cTn id="1" dur="indefinite" restart="never" nodeType="tmRoot"/>
      </p:par>
    </p:tnLst>
  </p:timing>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my</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the</a:t>
            </a:r>
            <a:endParaRPr lang="en-US" sz="4400" b="1" dirty="0"/>
          </a:p>
        </p:txBody>
      </p:sp>
    </p:spTree>
    <p:extLst>
      <p:ext uri="{BB962C8B-B14F-4D97-AF65-F5344CB8AC3E}">
        <p14:creationId xmlns:p14="http://schemas.microsoft.com/office/powerpoint/2010/main" val="737923846"/>
      </p:ext>
    </p:extLst>
  </p:cSld>
  <p:clrMapOvr>
    <a:masterClrMapping/>
  </p:clrMapOvr>
  <p:timing>
    <p:tnLst>
      <p:par>
        <p:cTn id="1" dur="indefinite" restart="never" nodeType="tmRoot"/>
      </p:par>
    </p:tnLst>
  </p:timing>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system</a:t>
            </a:r>
            <a:endParaRPr lang="en-US" sz="4400" b="1" dirty="0" smtClean="0"/>
          </a:p>
        </p:txBody>
      </p:sp>
    </p:spTree>
    <p:extLst>
      <p:ext uri="{BB962C8B-B14F-4D97-AF65-F5344CB8AC3E}">
        <p14:creationId xmlns:p14="http://schemas.microsoft.com/office/powerpoint/2010/main" val="1241843165"/>
      </p:ext>
    </p:extLst>
  </p:cSld>
  <p:clrMapOvr>
    <a:masterClrMapping/>
  </p:clrMapOvr>
  <p:timing>
    <p:tnLst>
      <p:par>
        <p:cTn id="1" dur="indefinite" restart="never" nodeType="tmRoot"/>
      </p:par>
    </p:tnLst>
  </p:timing>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bigger</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water</a:t>
            </a:r>
            <a:endParaRPr lang="en-US" sz="4400" b="1" dirty="0"/>
          </a:p>
        </p:txBody>
      </p:sp>
    </p:spTree>
    <p:extLst>
      <p:ext uri="{BB962C8B-B14F-4D97-AF65-F5344CB8AC3E}">
        <p14:creationId xmlns:p14="http://schemas.microsoft.com/office/powerpoint/2010/main" val="2424862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smtClean="0"/>
          </a:p>
          <a:p>
            <a:pPr marL="0" indent="0" algn="ctr">
              <a:buNone/>
            </a:pPr>
            <a:r>
              <a:rPr lang="en-US" sz="4400" b="1" dirty="0" smtClean="0">
                <a:hlinkClick r:id="rId2"/>
              </a:rPr>
              <a:t>experiences and opportunities you send my way</a:t>
            </a:r>
            <a:endParaRPr lang="en-US" sz="4400" b="1" dirty="0" smtClean="0"/>
          </a:p>
        </p:txBody>
      </p:sp>
    </p:spTree>
    <p:extLst>
      <p:ext uri="{BB962C8B-B14F-4D97-AF65-F5344CB8AC3E}">
        <p14:creationId xmlns:p14="http://schemas.microsoft.com/office/powerpoint/2010/main" val="147115515"/>
      </p:ext>
    </p:extLst>
  </p:cSld>
  <p:clrMapOvr>
    <a:masterClrMapping/>
  </p:clrMapOvr>
  <p:timing>
    <p:tnLst>
      <p:par>
        <p:cTn id="1" dur="indefinite" restart="never" nodeType="tmRoot"/>
      </p:par>
    </p:tnLst>
  </p:timing>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filter to the smaller filter</a:t>
            </a:r>
            <a:endParaRPr lang="en-US" sz="4400" b="1" dirty="0" smtClean="0"/>
          </a:p>
        </p:txBody>
      </p:sp>
    </p:spTree>
    <p:extLst>
      <p:ext uri="{BB962C8B-B14F-4D97-AF65-F5344CB8AC3E}">
        <p14:creationId xmlns:p14="http://schemas.microsoft.com/office/powerpoint/2010/main" val="661424025"/>
      </p:ext>
    </p:extLst>
  </p:cSld>
  <p:clrMapOvr>
    <a:masterClrMapping/>
  </p:clrMapOvr>
  <p:timing>
    <p:tnLst>
      <p:par>
        <p:cTn id="1" dur="indefinite" restart="never" nodeType="tmRoot"/>
      </p:par>
    </p:tnLst>
  </p:timing>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molecules</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around</a:t>
            </a:r>
            <a:endParaRPr lang="en-US" sz="4400" b="1" dirty="0"/>
          </a:p>
        </p:txBody>
      </p:sp>
    </p:spTree>
    <p:extLst>
      <p:ext uri="{BB962C8B-B14F-4D97-AF65-F5344CB8AC3E}">
        <p14:creationId xmlns:p14="http://schemas.microsoft.com/office/powerpoint/2010/main" val="4139828175"/>
      </p:ext>
    </p:extLst>
  </p:cSld>
  <p:clrMapOvr>
    <a:masterClrMapping/>
  </p:clrMapOvr>
  <p:timing>
    <p:tnLst>
      <p:par>
        <p:cTn id="1" dur="indefinite" restart="never" nodeType="tmRoot"/>
      </p:par>
    </p:tnLst>
  </p:timing>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the ground up fragments</a:t>
            </a:r>
            <a:endParaRPr lang="en-US" sz="4400" b="1" dirty="0" smtClean="0"/>
          </a:p>
        </p:txBody>
      </p:sp>
    </p:spTree>
    <p:extLst>
      <p:ext uri="{BB962C8B-B14F-4D97-AF65-F5344CB8AC3E}">
        <p14:creationId xmlns:p14="http://schemas.microsoft.com/office/powerpoint/2010/main" val="1903939963"/>
      </p:ext>
    </p:extLst>
  </p:cSld>
  <p:clrMapOvr>
    <a:masterClrMapping/>
  </p:clrMapOvr>
  <p:timing>
    <p:tnLst>
      <p:par>
        <p:cTn id="1" dur="indefinite" restart="never" nodeType="tmRoot"/>
      </p:par>
    </p:tnLst>
  </p:timing>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around the ground up bean particle</a:t>
            </a:r>
            <a:endParaRPr lang="en-US" sz="4400" b="1" dirty="0" smtClean="0"/>
          </a:p>
        </p:txBody>
      </p:sp>
    </p:spTree>
    <p:extLst>
      <p:ext uri="{BB962C8B-B14F-4D97-AF65-F5344CB8AC3E}">
        <p14:creationId xmlns:p14="http://schemas.microsoft.com/office/powerpoint/2010/main" val="1701446099"/>
      </p:ext>
    </p:extLst>
  </p:cSld>
  <p:clrMapOvr>
    <a:masterClrMapping/>
  </p:clrMapOvr>
  <p:timing>
    <p:tnLst>
      <p:par>
        <p:cTn id="1" dur="indefinite" restart="never" nodeType="tmRoot"/>
      </p:par>
    </p:tnLst>
  </p:timing>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rPr>
              <a:t>contract</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decline</a:t>
            </a:r>
            <a:endParaRPr lang="en-US" sz="4400" b="1" dirty="0"/>
          </a:p>
        </p:txBody>
      </p:sp>
    </p:spTree>
    <p:extLst>
      <p:ext uri="{BB962C8B-B14F-4D97-AF65-F5344CB8AC3E}">
        <p14:creationId xmlns:p14="http://schemas.microsoft.com/office/powerpoint/2010/main" val="611064139"/>
      </p:ext>
    </p:extLst>
  </p:cSld>
  <p:clrMapOvr>
    <a:masterClrMapping/>
  </p:clrMapOvr>
  <p:timing>
    <p:tnLst>
      <p:par>
        <p:cTn id="1" dur="indefinite" restart="never" nodeType="tmRoot"/>
      </p:par>
    </p:tnLst>
  </p:timing>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rPr>
              <a:t>of our young people and some of the things that they are exposed to</a:t>
            </a:r>
            <a:endParaRPr lang="en-US" sz="4400" b="1" dirty="0"/>
          </a:p>
        </p:txBody>
      </p:sp>
    </p:spTree>
    <p:extLst>
      <p:ext uri="{BB962C8B-B14F-4D97-AF65-F5344CB8AC3E}">
        <p14:creationId xmlns:p14="http://schemas.microsoft.com/office/powerpoint/2010/main" val="2675278134"/>
      </p:ext>
    </p:extLst>
  </p:cSld>
  <p:clrMapOvr>
    <a:masterClrMapping/>
  </p:clrMapOvr>
  <p:timing>
    <p:tnLst>
      <p:par>
        <p:cTn id="1" dur="indefinite" restart="never" nodeType="tmRoot"/>
      </p:par>
    </p:tnLst>
  </p:timing>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with</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to</a:t>
            </a:r>
            <a:endParaRPr lang="en-US" sz="4400" b="1" dirty="0"/>
          </a:p>
        </p:txBody>
      </p:sp>
    </p:spTree>
    <p:extLst>
      <p:ext uri="{BB962C8B-B14F-4D97-AF65-F5344CB8AC3E}">
        <p14:creationId xmlns:p14="http://schemas.microsoft.com/office/powerpoint/2010/main" val="2226329445"/>
      </p:ext>
    </p:extLst>
  </p:cSld>
  <p:clrMapOvr>
    <a:masterClrMapping/>
  </p:clrMapOvr>
  <p:timing>
    <p:tnLst>
      <p:par>
        <p:cTn id="1" dur="indefinite" restart="never" nodeType="tmRoot"/>
      </p:par>
    </p:tnLst>
  </p:timing>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deflect</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help</a:t>
            </a:r>
            <a:endParaRPr lang="en-US" sz="4400" b="1" dirty="0"/>
          </a:p>
        </p:txBody>
      </p:sp>
    </p:spTree>
    <p:extLst>
      <p:ext uri="{BB962C8B-B14F-4D97-AF65-F5344CB8AC3E}">
        <p14:creationId xmlns:p14="http://schemas.microsoft.com/office/powerpoint/2010/main" val="2999717604"/>
      </p:ext>
    </p:extLst>
  </p:cSld>
  <p:clrMapOvr>
    <a:masterClrMapping/>
  </p:clrMapOvr>
  <p:timing>
    <p:tnLst>
      <p:par>
        <p:cTn id="1" dur="indefinite" restart="never" nodeType="tmRoot"/>
      </p:par>
    </p:tnLst>
  </p:timing>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447800"/>
            <a:ext cx="8229600" cy="4678363"/>
          </a:xfrm>
        </p:spPr>
        <p:txBody>
          <a:bodyPr>
            <a:normAutofit/>
          </a:bodyPr>
          <a:lstStyle/>
          <a:p>
            <a:pPr marL="0" indent="0" algn="ctr">
              <a:buNone/>
            </a:pPr>
            <a:r>
              <a:rPr lang="en-US" sz="4400" b="1" dirty="0" smtClean="0">
                <a:hlinkClick r:id="rId2"/>
              </a:rPr>
              <a:t>the criticism from its love affair with police brutality and inability to enforce all the laws on the book, not to mention the gang violence and gun deaths that occur too frequently</a:t>
            </a:r>
            <a:endParaRPr lang="en-US" sz="4400" b="1" dirty="0"/>
          </a:p>
        </p:txBody>
      </p:sp>
    </p:spTree>
    <p:extLst>
      <p:ext uri="{BB962C8B-B14F-4D97-AF65-F5344CB8AC3E}">
        <p14:creationId xmlns:p14="http://schemas.microsoft.com/office/powerpoint/2010/main" val="3038880975"/>
      </p:ext>
    </p:extLst>
  </p:cSld>
  <p:clrMapOvr>
    <a:masterClrMapping/>
  </p:clrMapOvr>
  <p:timing>
    <p:tnLst>
      <p:par>
        <p:cTn id="1" dur="indefinite" restart="never" nodeType="tmRoot"/>
      </p:par>
    </p:tnLst>
  </p:timing>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national</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us</a:t>
            </a:r>
            <a:endParaRPr lang="en-US" sz="4400" b="1" dirty="0"/>
          </a:p>
        </p:txBody>
      </p:sp>
    </p:spTree>
    <p:extLst>
      <p:ext uri="{BB962C8B-B14F-4D97-AF65-F5344CB8AC3E}">
        <p14:creationId xmlns:p14="http://schemas.microsoft.com/office/powerpoint/2010/main" val="6984569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you think is wise</a:t>
            </a:r>
            <a:endParaRPr lang="en-US" sz="4400" b="1" dirty="0" smtClean="0"/>
          </a:p>
        </p:txBody>
      </p:sp>
    </p:spTree>
    <p:extLst>
      <p:ext uri="{BB962C8B-B14F-4D97-AF65-F5344CB8AC3E}">
        <p14:creationId xmlns:p14="http://schemas.microsoft.com/office/powerpoint/2010/main" val="1900686533"/>
      </p:ext>
    </p:extLst>
  </p:cSld>
  <p:clrMapOvr>
    <a:masterClrMapping/>
  </p:clrMapOvr>
  <p:timing>
    <p:tnLst>
      <p:par>
        <p:cTn id="1" dur="indefinite" restart="never" nodeType="tmRoot"/>
      </p:par>
    </p:tnLst>
  </p:timing>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smtClean="0"/>
          </a:p>
          <a:p>
            <a:pPr marL="0" indent="0" algn="ctr">
              <a:buNone/>
            </a:pPr>
            <a:r>
              <a:rPr lang="en-US" sz="4400" b="1" dirty="0" smtClean="0">
                <a:hlinkClick r:id="rId2"/>
              </a:rPr>
              <a:t>realize our calling</a:t>
            </a:r>
            <a:endParaRPr lang="en-US" sz="4400" b="1" dirty="0"/>
          </a:p>
        </p:txBody>
      </p:sp>
    </p:spTree>
    <p:extLst>
      <p:ext uri="{BB962C8B-B14F-4D97-AF65-F5344CB8AC3E}">
        <p14:creationId xmlns:p14="http://schemas.microsoft.com/office/powerpoint/2010/main" val="2226681695"/>
      </p:ext>
    </p:extLst>
  </p:cSld>
  <p:clrMapOvr>
    <a:masterClrMapping/>
  </p:clrMapOvr>
  <p:timing>
    <p:tnLst>
      <p:par>
        <p:cTn id="1" dur="indefinite" restart="never" nodeType="tmRoot"/>
      </p:par>
    </p:tnLst>
  </p:timing>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security</a:t>
            </a:r>
            <a:endParaRPr lang="en-US" sz="4400" b="1" dirty="0" smtClean="0"/>
          </a:p>
        </p:txBody>
      </p:sp>
    </p:spTree>
    <p:extLst>
      <p:ext uri="{BB962C8B-B14F-4D97-AF65-F5344CB8AC3E}">
        <p14:creationId xmlns:p14="http://schemas.microsoft.com/office/powerpoint/2010/main" val="2567848506"/>
      </p:ext>
    </p:extLst>
  </p:cSld>
  <p:clrMapOvr>
    <a:masterClrMapping/>
  </p:clrMapOvr>
  <p:timing>
    <p:tnLst>
      <p:par>
        <p:cTn id="1" dur="indefinite" restart="never" nodeType="tmRoot"/>
      </p:par>
    </p:tnLst>
  </p:timing>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my</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the</a:t>
            </a:r>
            <a:endParaRPr lang="en-US" sz="4400" b="1" dirty="0" smtClean="0"/>
          </a:p>
        </p:txBody>
      </p:sp>
    </p:spTree>
    <p:extLst>
      <p:ext uri="{BB962C8B-B14F-4D97-AF65-F5344CB8AC3E}">
        <p14:creationId xmlns:p14="http://schemas.microsoft.com/office/powerpoint/2010/main" val="3743222127"/>
      </p:ext>
    </p:extLst>
  </p:cSld>
  <p:clrMapOvr>
    <a:masterClrMapping/>
  </p:clrMapOvr>
  <p:timing>
    <p:tnLst>
      <p:par>
        <p:cTn id="1" dur="indefinite" restart="never" nodeType="tmRoot"/>
      </p:par>
    </p:tnLst>
  </p:timing>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drivers</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fear</a:t>
            </a:r>
            <a:endParaRPr lang="en-US" sz="4400" b="1" dirty="0" smtClean="0"/>
          </a:p>
        </p:txBody>
      </p:sp>
    </p:spTree>
    <p:extLst>
      <p:ext uri="{BB962C8B-B14F-4D97-AF65-F5344CB8AC3E}">
        <p14:creationId xmlns:p14="http://schemas.microsoft.com/office/powerpoint/2010/main" val="1022466969"/>
      </p:ext>
    </p:extLst>
  </p:cSld>
  <p:clrMapOvr>
    <a:masterClrMapping/>
  </p:clrMapOvr>
  <p:timing>
    <p:tnLst>
      <p:par>
        <p:cTn id="1" dur="indefinite" restart="never" nodeType="tmRoot"/>
      </p:par>
    </p:tnLst>
  </p:timing>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thing</a:t>
            </a:r>
            <a:endParaRPr lang="en-US" sz="4400" b="1" dirty="0" smtClean="0"/>
          </a:p>
        </p:txBody>
      </p:sp>
    </p:spTree>
    <p:extLst>
      <p:ext uri="{BB962C8B-B14F-4D97-AF65-F5344CB8AC3E}">
        <p14:creationId xmlns:p14="http://schemas.microsoft.com/office/powerpoint/2010/main" val="1022466969"/>
      </p:ext>
    </p:extLst>
  </p:cSld>
  <p:clrMapOvr>
    <a:masterClrMapping/>
  </p:clrMapOvr>
  <p:timing>
    <p:tnLst>
      <p:par>
        <p:cTn id="1" dur="indefinite" restart="never" nodeType="tmRoot"/>
      </p:par>
    </p:tnLst>
  </p:timing>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that I recently installed</a:t>
            </a:r>
            <a:endParaRPr lang="en-US" sz="4400" b="1" dirty="0" smtClean="0"/>
          </a:p>
        </p:txBody>
      </p:sp>
    </p:spTree>
    <p:extLst>
      <p:ext uri="{BB962C8B-B14F-4D97-AF65-F5344CB8AC3E}">
        <p14:creationId xmlns:p14="http://schemas.microsoft.com/office/powerpoint/2010/main" val="433570655"/>
      </p:ext>
    </p:extLst>
  </p:cSld>
  <p:clrMapOvr>
    <a:masterClrMapping/>
  </p:clrMapOvr>
  <p:timing>
    <p:tnLst>
      <p:par>
        <p:cTn id="1" dur="indefinite" restart="never" nodeType="tmRoot"/>
      </p:par>
    </p:tnLst>
  </p:timing>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body</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screen</a:t>
            </a:r>
            <a:endParaRPr lang="en-US" sz="4400" b="1" dirty="0" smtClean="0"/>
          </a:p>
        </p:txBody>
      </p:sp>
    </p:spTree>
    <p:extLst>
      <p:ext uri="{BB962C8B-B14F-4D97-AF65-F5344CB8AC3E}">
        <p14:creationId xmlns:p14="http://schemas.microsoft.com/office/powerpoint/2010/main" val="2164019841"/>
      </p:ext>
    </p:extLst>
  </p:cSld>
  <p:clrMapOvr>
    <a:masterClrMapping/>
  </p:clrMapOvr>
  <p:timing>
    <p:tnLst>
      <p:par>
        <p:cTn id="1" dur="indefinite" restart="never" nodeType="tmRoot"/>
      </p:par>
    </p:tnLst>
  </p:timing>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being</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resolution</a:t>
            </a:r>
            <a:endParaRPr lang="en-US" sz="4400" b="1" dirty="0" smtClean="0"/>
          </a:p>
        </p:txBody>
      </p:sp>
    </p:spTree>
    <p:extLst>
      <p:ext uri="{BB962C8B-B14F-4D97-AF65-F5344CB8AC3E}">
        <p14:creationId xmlns:p14="http://schemas.microsoft.com/office/powerpoint/2010/main" val="2743629490"/>
      </p:ext>
    </p:extLst>
  </p:cSld>
  <p:clrMapOvr>
    <a:masterClrMapping/>
  </p:clrMapOvr>
  <p:timing>
    <p:tnLst>
      <p:par>
        <p:cTn id="1" dur="indefinite" restart="never" nodeType="tmRoot"/>
      </p:par>
    </p:tnLst>
  </p:timing>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options or something</a:t>
            </a:r>
            <a:endParaRPr lang="en-US" sz="4400" b="1" dirty="0" smtClean="0"/>
          </a:p>
        </p:txBody>
      </p:sp>
    </p:spTree>
    <p:extLst>
      <p:ext uri="{BB962C8B-B14F-4D97-AF65-F5344CB8AC3E}">
        <p14:creationId xmlns:p14="http://schemas.microsoft.com/office/powerpoint/2010/main" val="3230392915"/>
      </p:ext>
    </p:extLst>
  </p:cSld>
  <p:clrMapOvr>
    <a:masterClrMapping/>
  </p:clrMapOvr>
  <p:timing>
    <p:tnLst>
      <p:par>
        <p:cTn id="1" dur="indefinite" restart="never" nodeType="tmRoot"/>
      </p:par>
    </p:tnLst>
  </p:timing>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too big</a:t>
            </a:r>
            <a:endParaRPr lang="en-US" sz="4400" b="1" dirty="0" smtClean="0"/>
          </a:p>
        </p:txBody>
      </p:sp>
    </p:spTree>
    <p:extLst>
      <p:ext uri="{BB962C8B-B14F-4D97-AF65-F5344CB8AC3E}">
        <p14:creationId xmlns:p14="http://schemas.microsoft.com/office/powerpoint/2010/main" val="359321031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all</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just</a:t>
            </a:r>
            <a:endParaRPr lang="en-US" sz="4400" b="1" dirty="0"/>
          </a:p>
        </p:txBody>
      </p:sp>
    </p:spTree>
    <p:extLst>
      <p:ext uri="{BB962C8B-B14F-4D97-AF65-F5344CB8AC3E}">
        <p14:creationId xmlns:p14="http://schemas.microsoft.com/office/powerpoint/2010/main" val="1092073191"/>
      </p:ext>
    </p:extLst>
  </p:cSld>
  <p:clrMapOvr>
    <a:masterClrMapping/>
  </p:clrMapOvr>
  <p:timing>
    <p:tnLst>
      <p:par>
        <p:cTn id="1" dur="indefinite" restart="never" nodeType="tmRoot"/>
      </p:par>
    </p:tnLst>
  </p:timing>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sugar</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using</a:t>
            </a:r>
            <a:endParaRPr lang="en-US" sz="4400" b="1" dirty="0" smtClean="0"/>
          </a:p>
        </p:txBody>
      </p:sp>
    </p:spTree>
    <p:extLst>
      <p:ext uri="{BB962C8B-B14F-4D97-AF65-F5344CB8AC3E}">
        <p14:creationId xmlns:p14="http://schemas.microsoft.com/office/powerpoint/2010/main" val="3021437258"/>
      </p:ext>
    </p:extLst>
  </p:cSld>
  <p:clrMapOvr>
    <a:masterClrMapping/>
  </p:clrMapOvr>
  <p:timing>
    <p:tnLst>
      <p:par>
        <p:cTn id="1" dur="indefinite" restart="never" nodeType="tmRoot"/>
      </p:par>
    </p:tnLst>
  </p:timing>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smtClean="0"/>
          </a:p>
          <a:p>
            <a:pPr marL="0" indent="0" algn="ctr">
              <a:buNone/>
            </a:pPr>
            <a:r>
              <a:rPr lang="en-US" sz="4400" b="1" dirty="0" smtClean="0">
                <a:hlinkClick r:id="rId2"/>
              </a:rPr>
              <a:t>that rushes whenever I eat Bourbon biscuit</a:t>
            </a:r>
            <a:endParaRPr lang="en-US" sz="4400" b="1" dirty="0" smtClean="0"/>
          </a:p>
        </p:txBody>
      </p:sp>
    </p:spTree>
    <p:extLst>
      <p:ext uri="{BB962C8B-B14F-4D97-AF65-F5344CB8AC3E}">
        <p14:creationId xmlns:p14="http://schemas.microsoft.com/office/powerpoint/2010/main" val="3526931269"/>
      </p:ext>
    </p:extLst>
  </p:cSld>
  <p:clrMapOvr>
    <a:masterClrMapping/>
  </p:clrMapOvr>
  <p:timing>
    <p:tnLst>
      <p:par>
        <p:cTn id="1" dur="indefinite" restart="never" nodeType="tmRoot"/>
      </p:par>
    </p:tnLst>
  </p:timing>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smtClean="0"/>
          </a:p>
          <a:p>
            <a:pPr marL="0" indent="0" algn="ctr">
              <a:buNone/>
            </a:pPr>
            <a:r>
              <a:rPr lang="en-US" sz="4400" b="1" dirty="0" smtClean="0">
                <a:hlinkClick r:id="rId2"/>
              </a:rPr>
              <a:t>up my sugar/energy to keep my body warm</a:t>
            </a:r>
            <a:endParaRPr lang="en-US" sz="4400" b="1" dirty="0" smtClean="0"/>
          </a:p>
        </p:txBody>
      </p:sp>
    </p:spTree>
    <p:extLst>
      <p:ext uri="{BB962C8B-B14F-4D97-AF65-F5344CB8AC3E}">
        <p14:creationId xmlns:p14="http://schemas.microsoft.com/office/powerpoint/2010/main" val="3056122854"/>
      </p:ext>
    </p:extLst>
  </p:cSld>
  <p:clrMapOvr>
    <a:masterClrMapping/>
  </p:clrMapOvr>
  <p:timing>
    <p:tnLst>
      <p:par>
        <p:cTn id="1" dur="indefinite" restart="never" nodeType="tmRoot"/>
      </p:par>
    </p:tnLst>
  </p:timing>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rPr>
              <a:t>rain</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take</a:t>
            </a:r>
            <a:endParaRPr lang="en-US" sz="4400" b="1" dirty="0" smtClean="0"/>
          </a:p>
        </p:txBody>
      </p:sp>
    </p:spTree>
    <p:extLst>
      <p:ext uri="{BB962C8B-B14F-4D97-AF65-F5344CB8AC3E}">
        <p14:creationId xmlns:p14="http://schemas.microsoft.com/office/powerpoint/2010/main" val="738571386"/>
      </p:ext>
    </p:extLst>
  </p:cSld>
  <p:clrMapOvr>
    <a:masterClrMapping/>
  </p:clrMapOvr>
  <p:timing>
    <p:tnLst>
      <p:par>
        <p:cTn id="1" dur="indefinite" restart="never" nodeType="tmRoot"/>
      </p:par>
    </p:tnLst>
  </p:timing>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years</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some</a:t>
            </a:r>
            <a:endParaRPr lang="en-US" sz="4400" b="1" dirty="0" smtClean="0"/>
          </a:p>
        </p:txBody>
      </p:sp>
    </p:spTree>
    <p:extLst>
      <p:ext uri="{BB962C8B-B14F-4D97-AF65-F5344CB8AC3E}">
        <p14:creationId xmlns:p14="http://schemas.microsoft.com/office/powerpoint/2010/main" val="1339284994"/>
      </p:ext>
    </p:extLst>
  </p:cSld>
  <p:clrMapOvr>
    <a:masterClrMapping/>
  </p:clrMapOvr>
  <p:timing>
    <p:tnLst>
      <p:par>
        <p:cTn id="1" dur="indefinite" restart="never" nodeType="tmRoot"/>
      </p:par>
    </p:tnLst>
  </p:timing>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doing</a:t>
            </a:r>
            <a:endParaRPr lang="en-US" sz="4400" b="1" dirty="0" smtClean="0"/>
          </a:p>
          <a:p>
            <a:pPr marL="0" indent="0" algn="ctr">
              <a:buNone/>
            </a:pPr>
            <a:endParaRPr lang="en-US" sz="4400" b="1" dirty="0" smtClean="0"/>
          </a:p>
          <a:p>
            <a:pPr marL="0" indent="0" algn="ctr">
              <a:buNone/>
            </a:pPr>
            <a:r>
              <a:rPr lang="en-US" sz="4400" b="1" dirty="0" smtClean="0">
                <a:hlinkClick r:id="rId3"/>
              </a:rPr>
              <a:t>time</a:t>
            </a:r>
            <a:endParaRPr lang="en-US" sz="4400" b="1" dirty="0" smtClean="0"/>
          </a:p>
        </p:txBody>
      </p:sp>
    </p:spTree>
    <p:extLst>
      <p:ext uri="{BB962C8B-B14F-4D97-AF65-F5344CB8AC3E}">
        <p14:creationId xmlns:p14="http://schemas.microsoft.com/office/powerpoint/2010/main" val="3917991205"/>
      </p:ext>
    </p:extLst>
  </p:cSld>
  <p:clrMapOvr>
    <a:masterClrMapping/>
  </p:clrMapOvr>
  <p:timing>
    <p:tnLst>
      <p:par>
        <p:cTn id="1" dur="indefinite" restart="never" nodeType="tmRoot"/>
      </p:par>
    </p:tnLst>
  </p:timing>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to</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but</a:t>
            </a:r>
            <a:endParaRPr lang="en-US" sz="4400" b="1" dirty="0" smtClean="0"/>
          </a:p>
        </p:txBody>
      </p:sp>
    </p:spTree>
    <p:extLst>
      <p:ext uri="{BB962C8B-B14F-4D97-AF65-F5344CB8AC3E}">
        <p14:creationId xmlns:p14="http://schemas.microsoft.com/office/powerpoint/2010/main" val="4155709912"/>
      </p:ext>
    </p:extLst>
  </p:cSld>
  <p:clrMapOvr>
    <a:masterClrMapping/>
  </p:clrMapOvr>
  <p:timing>
    <p:tnLst>
      <p:par>
        <p:cTn id="1" dur="indefinite" restart="never" nodeType="tmRoot"/>
      </p:par>
    </p:tnLst>
  </p:timing>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we</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you</a:t>
            </a:r>
            <a:endParaRPr lang="en-US" sz="4400" b="1" dirty="0" smtClean="0"/>
          </a:p>
        </p:txBody>
      </p:sp>
    </p:spTree>
    <p:extLst>
      <p:ext uri="{BB962C8B-B14F-4D97-AF65-F5344CB8AC3E}">
        <p14:creationId xmlns:p14="http://schemas.microsoft.com/office/powerpoint/2010/main" val="2507568991"/>
      </p:ext>
    </p:extLst>
  </p:cSld>
  <p:clrMapOvr>
    <a:masterClrMapping/>
  </p:clrMapOvr>
  <p:timing>
    <p:tnLst>
      <p:par>
        <p:cTn id="1" dur="indefinite" restart="never" nodeType="tmRoot"/>
      </p:par>
    </p:tnLst>
  </p:timing>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and</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can</a:t>
            </a:r>
            <a:endParaRPr lang="en-US" sz="4400" b="1" dirty="0" smtClean="0"/>
          </a:p>
        </p:txBody>
      </p:sp>
    </p:spTree>
    <p:extLst>
      <p:ext uri="{BB962C8B-B14F-4D97-AF65-F5344CB8AC3E}">
        <p14:creationId xmlns:p14="http://schemas.microsoft.com/office/powerpoint/2010/main" val="2155939953"/>
      </p:ext>
    </p:extLst>
  </p:cSld>
  <p:clrMapOvr>
    <a:masterClrMapping/>
  </p:clrMapOvr>
  <p:timing>
    <p:tnLst>
      <p:par>
        <p:cTn id="1" dur="indefinite" restart="never" nodeType="tmRoot"/>
      </p:par>
    </p:tnLst>
  </p:timing>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447800"/>
            <a:ext cx="8229600" cy="4678363"/>
          </a:xfrm>
        </p:spPr>
        <p:txBody>
          <a:bodyPr>
            <a:normAutofit/>
          </a:bodyPr>
          <a:lstStyle/>
          <a:p>
            <a:pPr marL="0" indent="0" algn="ctr">
              <a:buNone/>
            </a:pPr>
            <a:r>
              <a:rPr lang="en-US" sz="4400" b="1" dirty="0" smtClean="0">
                <a:hlinkClick r:id="rId2"/>
              </a:rPr>
              <a:t>I should be able to look at the scientific studies or, even better, find a nutritionist familiar with this literature who can answer your questions</a:t>
            </a:r>
            <a:endParaRPr lang="en-US" sz="4400" b="1" dirty="0" smtClean="0"/>
          </a:p>
        </p:txBody>
      </p:sp>
    </p:spTree>
    <p:extLst>
      <p:ext uri="{BB962C8B-B14F-4D97-AF65-F5344CB8AC3E}">
        <p14:creationId xmlns:p14="http://schemas.microsoft.com/office/powerpoint/2010/main" val="12589922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rPr>
              <a:t>alone</a:t>
            </a:r>
            <a:endParaRPr lang="en-US" sz="4400" b="1" dirty="0" smtClean="0"/>
          </a:p>
          <a:p>
            <a:pPr marL="0" indent="0" algn="ctr">
              <a:buNone/>
            </a:pPr>
            <a:endParaRPr lang="en-US" sz="4400" b="1" dirty="0" smtClean="0"/>
          </a:p>
          <a:p>
            <a:pPr marL="0" indent="0" algn="ctr">
              <a:buNone/>
            </a:pPr>
            <a:r>
              <a:rPr lang="en-US" sz="4400" b="1" dirty="0" smtClean="0">
                <a:hlinkClick r:id="rId3"/>
              </a:rPr>
              <a:t>yours</a:t>
            </a:r>
            <a:endParaRPr lang="en-US" sz="4400" b="1" dirty="0"/>
          </a:p>
        </p:txBody>
      </p:sp>
    </p:spTree>
    <p:extLst>
      <p:ext uri="{BB962C8B-B14F-4D97-AF65-F5344CB8AC3E}">
        <p14:creationId xmlns:p14="http://schemas.microsoft.com/office/powerpoint/2010/main" val="1953261444"/>
      </p:ext>
    </p:extLst>
  </p:cSld>
  <p:clrMapOvr>
    <a:masterClrMapping/>
  </p:clrMapOvr>
  <p:timing>
    <p:tnLst>
      <p:par>
        <p:cTn id="1" dur="indefinite" restart="never" nodeType="tmRoot"/>
      </p:par>
    </p:tnLst>
  </p:timing>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overcome</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have</a:t>
            </a:r>
            <a:endParaRPr lang="en-US" sz="4400" b="1" dirty="0" smtClean="0"/>
          </a:p>
        </p:txBody>
      </p:sp>
    </p:spTree>
    <p:extLst>
      <p:ext uri="{BB962C8B-B14F-4D97-AF65-F5344CB8AC3E}">
        <p14:creationId xmlns:p14="http://schemas.microsoft.com/office/powerpoint/2010/main" val="3927251684"/>
      </p:ext>
    </p:extLst>
  </p:cSld>
  <p:clrMapOvr>
    <a:masterClrMapping/>
  </p:clrMapOvr>
  <p:timing>
    <p:tnLst>
      <p:par>
        <p:cTn id="1" dur="indefinite" restart="never" nodeType="tmRoot"/>
      </p:par>
    </p:tnLst>
  </p:timing>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a ball</a:t>
            </a:r>
            <a:endParaRPr lang="en-US" sz="4400" b="1" dirty="0" smtClean="0"/>
          </a:p>
        </p:txBody>
      </p:sp>
    </p:spTree>
    <p:extLst>
      <p:ext uri="{BB962C8B-B14F-4D97-AF65-F5344CB8AC3E}">
        <p14:creationId xmlns:p14="http://schemas.microsoft.com/office/powerpoint/2010/main" val="3779718249"/>
      </p:ext>
    </p:extLst>
  </p:cSld>
  <p:clrMapOvr>
    <a:masterClrMapping/>
  </p:clrMapOvr>
  <p:timing>
    <p:tnLst>
      <p:par>
        <p:cTn id="1" dur="indefinite" restart="never" nodeType="tmRoot"/>
      </p:par>
    </p:tnLst>
  </p:timing>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them</a:t>
            </a:r>
            <a:endParaRPr lang="en-US" sz="4400" b="1" dirty="0" smtClean="0"/>
          </a:p>
        </p:txBody>
      </p:sp>
    </p:spTree>
    <p:extLst>
      <p:ext uri="{BB962C8B-B14F-4D97-AF65-F5344CB8AC3E}">
        <p14:creationId xmlns:p14="http://schemas.microsoft.com/office/powerpoint/2010/main" val="3601409003"/>
      </p:ext>
    </p:extLst>
  </p:cSld>
  <p:clrMapOvr>
    <a:masterClrMapping/>
  </p:clrMapOvr>
  <p:timing>
    <p:tnLst>
      <p:par>
        <p:cTn id="1" dur="indefinite" restart="never" nodeType="tmRoot"/>
      </p:par>
    </p:tnLst>
  </p:timing>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have</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will</a:t>
            </a:r>
            <a:endParaRPr lang="en-US" sz="4400" b="1" dirty="0" smtClean="0"/>
          </a:p>
        </p:txBody>
      </p:sp>
    </p:spTree>
    <p:extLst>
      <p:ext uri="{BB962C8B-B14F-4D97-AF65-F5344CB8AC3E}">
        <p14:creationId xmlns:p14="http://schemas.microsoft.com/office/powerpoint/2010/main" val="3838964046"/>
      </p:ext>
    </p:extLst>
  </p:cSld>
  <p:clrMapOvr>
    <a:masterClrMapping/>
  </p:clrMapOvr>
  <p:timing>
    <p:tnLst>
      <p:par>
        <p:cTn id="1" dur="indefinite" restart="never" nodeType="tmRoot"/>
      </p:par>
    </p:tnLst>
  </p:timing>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not</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get</a:t>
            </a:r>
            <a:endParaRPr lang="en-US" sz="4400" b="1" dirty="0" smtClean="0"/>
          </a:p>
        </p:txBody>
      </p:sp>
    </p:spTree>
    <p:extLst>
      <p:ext uri="{BB962C8B-B14F-4D97-AF65-F5344CB8AC3E}">
        <p14:creationId xmlns:p14="http://schemas.microsoft.com/office/powerpoint/2010/main" val="1381349544"/>
      </p:ext>
    </p:extLst>
  </p:cSld>
  <p:clrMapOvr>
    <a:masterClrMapping/>
  </p:clrMapOvr>
  <p:timing>
    <p:tnLst>
      <p:par>
        <p:cTn id="1" dur="indefinite" restart="never" nodeType="tmRoot"/>
      </p:par>
    </p:tnLst>
  </p:timing>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be approaching it in an extreme way</a:t>
            </a:r>
            <a:endParaRPr lang="en-US" sz="4400" b="1" dirty="0" smtClean="0"/>
          </a:p>
        </p:txBody>
      </p:sp>
    </p:spTree>
    <p:extLst>
      <p:ext uri="{BB962C8B-B14F-4D97-AF65-F5344CB8AC3E}">
        <p14:creationId xmlns:p14="http://schemas.microsoft.com/office/powerpoint/2010/main" val="1856114694"/>
      </p:ext>
    </p:extLst>
  </p:cSld>
  <p:clrMapOvr>
    <a:masterClrMapping/>
  </p:clrMapOvr>
  <p:timing>
    <p:tnLst>
      <p:par>
        <p:cTn id="1" dur="indefinite" restart="never" nodeType="tmRoot"/>
      </p:par>
    </p:tnLst>
  </p:timing>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warmer</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these</a:t>
            </a:r>
            <a:endParaRPr lang="en-US" sz="4400" b="1" dirty="0" smtClean="0"/>
          </a:p>
        </p:txBody>
      </p:sp>
    </p:spTree>
    <p:extLst>
      <p:ext uri="{BB962C8B-B14F-4D97-AF65-F5344CB8AC3E}">
        <p14:creationId xmlns:p14="http://schemas.microsoft.com/office/powerpoint/2010/main" val="1012859221"/>
      </p:ext>
    </p:extLst>
  </p:cSld>
  <p:clrMapOvr>
    <a:masterClrMapping/>
  </p:clrMapOvr>
  <p:timing>
    <p:tnLst>
      <p:par>
        <p:cTn id="1" dur="indefinite" restart="never" nodeType="tmRoot"/>
      </p:par>
    </p:tnLst>
  </p:timing>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a:hlinkClick r:id="rId2"/>
              </a:rPr>
              <a:t>games played in the near term</a:t>
            </a:r>
            <a:endParaRPr lang="en-US" sz="4400" b="1" dirty="0"/>
          </a:p>
        </p:txBody>
      </p:sp>
    </p:spTree>
    <p:extLst>
      <p:ext uri="{BB962C8B-B14F-4D97-AF65-F5344CB8AC3E}">
        <p14:creationId xmlns:p14="http://schemas.microsoft.com/office/powerpoint/2010/main" val="4063217251"/>
      </p:ext>
    </p:extLst>
  </p:cSld>
  <p:clrMapOvr>
    <a:masterClrMapping/>
  </p:clrMapOvr>
  <p:timing>
    <p:tnLst>
      <p:par>
        <p:cTn id="1" dur="indefinite" restart="never" nodeType="tmRoot"/>
      </p:par>
    </p:tnLst>
  </p:timing>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by tomorrow PM!</a:t>
            </a:r>
            <a:endParaRPr lang="en-US" sz="4400" b="1" dirty="0"/>
          </a:p>
        </p:txBody>
      </p:sp>
    </p:spTree>
    <p:extLst>
      <p:ext uri="{BB962C8B-B14F-4D97-AF65-F5344CB8AC3E}">
        <p14:creationId xmlns:p14="http://schemas.microsoft.com/office/powerpoint/2010/main" val="4271282498"/>
      </p:ext>
    </p:extLst>
  </p:cSld>
  <p:clrMapOvr>
    <a:masterClrMapping/>
  </p:clrMapOvr>
  <p:timing>
    <p:tnLst>
      <p:par>
        <p:cTn id="1" dur="indefinite" restart="never" nodeType="tmRoot"/>
      </p:par>
    </p:tnLst>
  </p:timing>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to get him out of here soon</a:t>
            </a:r>
            <a:endParaRPr lang="en-US" sz="4400" b="1" dirty="0"/>
          </a:p>
        </p:txBody>
      </p:sp>
    </p:spTree>
    <p:extLst>
      <p:ext uri="{BB962C8B-B14F-4D97-AF65-F5344CB8AC3E}">
        <p14:creationId xmlns:p14="http://schemas.microsoft.com/office/powerpoint/2010/main" val="231516049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so</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trying</a:t>
            </a:r>
            <a:endParaRPr lang="en-US" sz="4400" b="1" dirty="0"/>
          </a:p>
        </p:txBody>
      </p:sp>
    </p:spTree>
    <p:extLst>
      <p:ext uri="{BB962C8B-B14F-4D97-AF65-F5344CB8AC3E}">
        <p14:creationId xmlns:p14="http://schemas.microsoft.com/office/powerpoint/2010/main" val="152248633"/>
      </p:ext>
    </p:extLst>
  </p:cSld>
  <p:clrMapOvr>
    <a:masterClrMapping/>
  </p:clrMapOvr>
  <p:timing>
    <p:tnLst>
      <p:par>
        <p:cTn id="1" dur="indefinite" restart="never" nodeType="tmRoot"/>
      </p:par>
    </p:tnLst>
  </p:timing>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forgive</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finish</a:t>
            </a:r>
            <a:endParaRPr lang="en-US" sz="4400" b="1" dirty="0" smtClean="0"/>
          </a:p>
        </p:txBody>
      </p:sp>
    </p:spTree>
    <p:extLst>
      <p:ext uri="{BB962C8B-B14F-4D97-AF65-F5344CB8AC3E}">
        <p14:creationId xmlns:p14="http://schemas.microsoft.com/office/powerpoint/2010/main" val="1256755273"/>
      </p:ext>
    </p:extLst>
  </p:cSld>
  <p:clrMapOvr>
    <a:masterClrMapping/>
  </p:clrMapOvr>
  <p:timing>
    <p:tnLst>
      <p:par>
        <p:cTn id="1" dur="indefinite" restart="never" nodeType="tmRoot"/>
      </p:par>
    </p:tnLst>
  </p:timing>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me</a:t>
            </a:r>
            <a:endParaRPr lang="en-US" sz="4400" b="1" dirty="0" smtClean="0"/>
          </a:p>
          <a:p>
            <a:pPr marL="0" indent="0" algn="ctr">
              <a:buNone/>
            </a:pPr>
            <a:endParaRPr lang="en-US" sz="4400" b="1" dirty="0" smtClean="0"/>
          </a:p>
          <a:p>
            <a:pPr marL="0" indent="0" algn="ctr">
              <a:buNone/>
            </a:pPr>
            <a:r>
              <a:rPr lang="en-US" sz="4400" b="1" dirty="0" smtClean="0">
                <a:hlinkClick r:id="rId2" action="ppaction://hlinksldjump"/>
              </a:rPr>
              <a:t>this</a:t>
            </a:r>
            <a:endParaRPr lang="en-US" sz="4400" b="1" dirty="0" smtClean="0"/>
          </a:p>
        </p:txBody>
      </p:sp>
    </p:spTree>
    <p:extLst>
      <p:ext uri="{BB962C8B-B14F-4D97-AF65-F5344CB8AC3E}">
        <p14:creationId xmlns:p14="http://schemas.microsoft.com/office/powerpoint/2010/main" val="143900286"/>
      </p:ext>
    </p:extLst>
  </p:cSld>
  <p:clrMapOvr>
    <a:masterClrMapping/>
  </p:clrMapOvr>
  <p:timing>
    <p:tnLst>
      <p:par>
        <p:cTn id="1" dur="indefinite" restart="never" nodeType="tmRoot"/>
      </p:par>
    </p:tnLst>
  </p:timing>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before five-o-clock</a:t>
            </a:r>
            <a:endParaRPr lang="en-US" sz="4400" b="1" dirty="0"/>
          </a:p>
        </p:txBody>
      </p:sp>
    </p:spTree>
    <p:extLst>
      <p:ext uri="{BB962C8B-B14F-4D97-AF65-F5344CB8AC3E}">
        <p14:creationId xmlns:p14="http://schemas.microsoft.com/office/powerpoint/2010/main" val="3922450784"/>
      </p:ext>
    </p:extLst>
  </p:cSld>
  <p:clrMapOvr>
    <a:masterClrMapping/>
  </p:clrMapOvr>
  <p:timing>
    <p:tnLst>
      <p:par>
        <p:cTn id="1" dur="indefinite" restart="never" nodeType="tmRoot"/>
      </p:par>
    </p:tnLst>
  </p:timing>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because</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those</a:t>
            </a:r>
            <a:endParaRPr lang="en-US" sz="4400" b="1" dirty="0" smtClean="0"/>
          </a:p>
        </p:txBody>
      </p:sp>
    </p:spTree>
    <p:extLst>
      <p:ext uri="{BB962C8B-B14F-4D97-AF65-F5344CB8AC3E}">
        <p14:creationId xmlns:p14="http://schemas.microsoft.com/office/powerpoint/2010/main" val="3263766697"/>
      </p:ext>
    </p:extLst>
  </p:cSld>
  <p:clrMapOvr>
    <a:masterClrMapping/>
  </p:clrMapOvr>
  <p:timing>
    <p:tnLst>
      <p:par>
        <p:cTn id="1" dur="indefinite" restart="never" nodeType="tmRoot"/>
      </p:par>
    </p:tnLst>
  </p:timing>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when someone has hurt you, the pain is very real</a:t>
            </a:r>
            <a:endParaRPr lang="en-US" sz="4400" b="1" dirty="0" smtClean="0"/>
          </a:p>
        </p:txBody>
      </p:sp>
    </p:spTree>
    <p:extLst>
      <p:ext uri="{BB962C8B-B14F-4D97-AF65-F5344CB8AC3E}">
        <p14:creationId xmlns:p14="http://schemas.microsoft.com/office/powerpoint/2010/main" val="3002769486"/>
      </p:ext>
    </p:extLst>
  </p:cSld>
  <p:clrMapOvr>
    <a:masterClrMapping/>
  </p:clrMapOvr>
  <p:timing>
    <p:tnLst>
      <p:par>
        <p:cTn id="1" dur="indefinite" restart="never" nodeType="tmRoot"/>
      </p:par>
    </p:tnLst>
  </p:timing>
</p:sld>
</file>

<file path=ppt/slides/slide2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you have declared need to be corrected</a:t>
            </a:r>
            <a:endParaRPr lang="en-US" sz="4400" b="1" dirty="0" smtClean="0"/>
          </a:p>
        </p:txBody>
      </p:sp>
    </p:spTree>
    <p:extLst>
      <p:ext uri="{BB962C8B-B14F-4D97-AF65-F5344CB8AC3E}">
        <p14:creationId xmlns:p14="http://schemas.microsoft.com/office/powerpoint/2010/main" val="2878747438"/>
      </p:ext>
    </p:extLst>
  </p:cSld>
  <p:clrMapOvr>
    <a:masterClrMapping/>
  </p:clrMapOvr>
  <p:timing>
    <p:tnLst>
      <p:par>
        <p:cTn id="1" dur="indefinite" restart="never" nodeType="tmRoot"/>
      </p:par>
    </p:tnLst>
  </p:timing>
</p:sld>
</file>

<file path=ppt/slides/slide2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to</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for</a:t>
            </a:r>
            <a:endParaRPr lang="en-US" sz="4400" b="1" dirty="0" smtClean="0"/>
          </a:p>
        </p:txBody>
      </p:sp>
    </p:spTree>
    <p:extLst>
      <p:ext uri="{BB962C8B-B14F-4D97-AF65-F5344CB8AC3E}">
        <p14:creationId xmlns:p14="http://schemas.microsoft.com/office/powerpoint/2010/main" val="3481966129"/>
      </p:ext>
    </p:extLst>
  </p:cSld>
  <p:clrMapOvr>
    <a:masterClrMapping/>
  </p:clrMapOvr>
  <p:timing>
    <p:tnLst>
      <p:par>
        <p:cTn id="1" dur="indefinite" restart="never" nodeType="tmRoot"/>
      </p:par>
    </p:tnLst>
  </p:timing>
</p:sld>
</file>

<file path=ppt/slides/slide2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deal</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count</a:t>
            </a:r>
            <a:endParaRPr lang="en-US" sz="4400" b="1" dirty="0" smtClean="0"/>
          </a:p>
        </p:txBody>
      </p:sp>
    </p:spTree>
    <p:extLst>
      <p:ext uri="{BB962C8B-B14F-4D97-AF65-F5344CB8AC3E}">
        <p14:creationId xmlns:p14="http://schemas.microsoft.com/office/powerpoint/2010/main" val="2565138981"/>
      </p:ext>
    </p:extLst>
  </p:cSld>
  <p:clrMapOvr>
    <a:masterClrMapping/>
  </p:clrMapOvr>
  <p:timing>
    <p:tnLst>
      <p:par>
        <p:cTn id="1" dur="indefinite" restart="never" nodeType="tmRoot"/>
      </p:par>
    </p:tnLst>
  </p:timing>
</p:sld>
</file>

<file path=ppt/slides/slide2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smtClean="0"/>
          </a:p>
          <a:p>
            <a:pPr marL="0" indent="0" algn="ctr">
              <a:buNone/>
            </a:pPr>
            <a:r>
              <a:rPr lang="en-US" sz="4400" b="1" dirty="0" smtClean="0">
                <a:hlinkClick r:id="rId2"/>
              </a:rPr>
              <a:t>the true human cost of the Ashley Madison hack</a:t>
            </a:r>
            <a:endParaRPr lang="en-US" sz="4400" b="1" dirty="0" smtClean="0"/>
          </a:p>
        </p:txBody>
      </p:sp>
    </p:spTree>
    <p:extLst>
      <p:ext uri="{BB962C8B-B14F-4D97-AF65-F5344CB8AC3E}">
        <p14:creationId xmlns:p14="http://schemas.microsoft.com/office/powerpoint/2010/main" val="4080733605"/>
      </p:ext>
    </p:extLst>
  </p:cSld>
  <p:clrMapOvr>
    <a:masterClrMapping/>
  </p:clrMapOvr>
  <p:timing>
    <p:tnLst>
      <p:par>
        <p:cTn id="1" dur="indefinite" restart="never" nodeType="tmRoot"/>
      </p:par>
    </p:tnLst>
  </p:timing>
</p:sld>
</file>

<file path=ppt/slides/slide2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ction="ppaction://hlinksldjump"/>
              </a:rPr>
              <a:t>with</a:t>
            </a:r>
            <a:endParaRPr lang="en-US" sz="4400" b="1" dirty="0" smtClean="0"/>
          </a:p>
        </p:txBody>
      </p:sp>
    </p:spTree>
    <p:extLst>
      <p:ext uri="{BB962C8B-B14F-4D97-AF65-F5344CB8AC3E}">
        <p14:creationId xmlns:p14="http://schemas.microsoft.com/office/powerpoint/2010/main" val="23780596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rPr>
              <a:t>you</a:t>
            </a:r>
            <a:endParaRPr lang="en-US" sz="4400" b="1" dirty="0" smtClean="0"/>
          </a:p>
          <a:p>
            <a:pPr marL="0" indent="0" algn="ctr">
              <a:buNone/>
            </a:pPr>
            <a:endParaRPr lang="en-US" sz="4400" b="1" dirty="0" smtClean="0"/>
          </a:p>
          <a:p>
            <a:pPr marL="0" indent="0" algn="ctr">
              <a:buNone/>
            </a:pPr>
            <a:r>
              <a:rPr lang="en-US" sz="4400" b="1" dirty="0" smtClean="0">
                <a:hlinkClick r:id="rId3"/>
              </a:rPr>
              <a:t>Lucy</a:t>
            </a:r>
            <a:endParaRPr lang="en-US" sz="4400" b="1" dirty="0" smtClean="0"/>
          </a:p>
          <a:p>
            <a:pPr marL="0" indent="0" algn="ctr">
              <a:buNone/>
            </a:pPr>
            <a:endParaRPr lang="en-US" sz="4400" b="1" dirty="0"/>
          </a:p>
        </p:txBody>
      </p:sp>
    </p:spTree>
    <p:extLst>
      <p:ext uri="{BB962C8B-B14F-4D97-AF65-F5344CB8AC3E}">
        <p14:creationId xmlns:p14="http://schemas.microsoft.com/office/powerpoint/2010/main" val="387195446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sorry</a:t>
            </a:r>
            <a:endParaRPr lang="en-US" sz="4400" b="1" dirty="0" smtClean="0"/>
          </a:p>
        </p:txBody>
      </p:sp>
    </p:spTree>
    <p:extLst>
      <p:ext uri="{BB962C8B-B14F-4D97-AF65-F5344CB8AC3E}">
        <p14:creationId xmlns:p14="http://schemas.microsoft.com/office/powerpoint/2010/main" val="1824316567"/>
      </p:ext>
    </p:extLst>
  </p:cSld>
  <p:clrMapOvr>
    <a:masterClrMapping/>
  </p:clrMapOvr>
  <p:timing>
    <p:tnLst>
      <p:par>
        <p:cTn id="1" dur="indefinite" restart="never" nodeType="tmRoot"/>
      </p:par>
    </p:tnLst>
  </p:timing>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the</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residual</a:t>
            </a:r>
            <a:endParaRPr lang="en-US" sz="4400" b="1" dirty="0" smtClean="0"/>
          </a:p>
        </p:txBody>
      </p:sp>
    </p:spTree>
    <p:extLst>
      <p:ext uri="{BB962C8B-B14F-4D97-AF65-F5344CB8AC3E}">
        <p14:creationId xmlns:p14="http://schemas.microsoft.com/office/powerpoint/2010/main" val="2679684924"/>
      </p:ext>
    </p:extLst>
  </p:cSld>
  <p:clrMapOvr>
    <a:masterClrMapping/>
  </p:clrMapOvr>
  <p:timing>
    <p:tnLst>
      <p:par>
        <p:cTn id="1" dur="indefinite" restart="never" nodeType="tmRoot"/>
      </p:par>
    </p:tnLst>
  </p:timing>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pockets of benzene</a:t>
            </a:r>
            <a:endParaRPr lang="en-US" sz="4400" b="1" dirty="0" smtClean="0"/>
          </a:p>
        </p:txBody>
      </p:sp>
    </p:spTree>
    <p:extLst>
      <p:ext uri="{BB962C8B-B14F-4D97-AF65-F5344CB8AC3E}">
        <p14:creationId xmlns:p14="http://schemas.microsoft.com/office/powerpoint/2010/main" val="2248295791"/>
      </p:ext>
    </p:extLst>
  </p:cSld>
  <p:clrMapOvr>
    <a:masterClrMapping/>
  </p:clrMapOvr>
  <p:timing>
    <p:tnLst>
      <p:par>
        <p:cTn id="1" dur="indefinite" restart="never" nodeType="tmRoot"/>
      </p:par>
    </p:tnLst>
  </p:timing>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high</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37,000</a:t>
            </a:r>
            <a:endParaRPr lang="en-US" sz="4400" b="1" dirty="0" smtClean="0"/>
          </a:p>
        </p:txBody>
      </p:sp>
    </p:spTree>
    <p:extLst>
      <p:ext uri="{BB962C8B-B14F-4D97-AF65-F5344CB8AC3E}">
        <p14:creationId xmlns:p14="http://schemas.microsoft.com/office/powerpoint/2010/main" val="2301096004"/>
      </p:ext>
    </p:extLst>
  </p:cSld>
  <p:clrMapOvr>
    <a:masterClrMapping/>
  </p:clrMapOvr>
  <p:timing>
    <p:tnLst>
      <p:par>
        <p:cTn id="1" dur="indefinite" restart="never" nodeType="tmRoot"/>
      </p:par>
    </p:tnLst>
  </p:timing>
</p:sld>
</file>

<file path=ppt/slides/slide3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people who have come forward with stories of abuse</a:t>
            </a:r>
            <a:endParaRPr lang="en-US" sz="4400" b="1" dirty="0" smtClean="0"/>
          </a:p>
        </p:txBody>
      </p:sp>
    </p:spTree>
    <p:extLst>
      <p:ext uri="{BB962C8B-B14F-4D97-AF65-F5344CB8AC3E}">
        <p14:creationId xmlns:p14="http://schemas.microsoft.com/office/powerpoint/2010/main" val="1382751569"/>
      </p:ext>
    </p:extLst>
  </p:cSld>
  <p:clrMapOvr>
    <a:masterClrMapping/>
  </p:clrMapOvr>
  <p:timing>
    <p:tnLst>
      <p:par>
        <p:cTn id="1" dur="indefinite" restart="never" nodeType="tmRoot"/>
      </p:par>
    </p:tnLst>
  </p:timing>
</p:sld>
</file>

<file path=ppt/slides/slide3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level of resentment we feel towards each other</a:t>
            </a:r>
            <a:endParaRPr lang="en-US" sz="4400" b="1" dirty="0" smtClean="0"/>
          </a:p>
        </p:txBody>
      </p:sp>
    </p:spTree>
    <p:extLst>
      <p:ext uri="{BB962C8B-B14F-4D97-AF65-F5344CB8AC3E}">
        <p14:creationId xmlns:p14="http://schemas.microsoft.com/office/powerpoint/2010/main" val="2973491707"/>
      </p:ext>
    </p:extLst>
  </p:cSld>
  <p:clrMapOvr>
    <a:masterClrMapping/>
  </p:clrMapOvr>
  <p:timing>
    <p:tnLst>
      <p:par>
        <p:cTn id="1" dur="indefinite" restart="never" nodeType="tmRoot"/>
      </p:par>
    </p:tnLst>
  </p:timing>
</p:sld>
</file>

<file path=ppt/slides/slide3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a</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the</a:t>
            </a:r>
            <a:endParaRPr lang="en-US" sz="4400" b="1" dirty="0" smtClean="0"/>
          </a:p>
        </p:txBody>
      </p:sp>
    </p:spTree>
    <p:extLst>
      <p:ext uri="{BB962C8B-B14F-4D97-AF65-F5344CB8AC3E}">
        <p14:creationId xmlns:p14="http://schemas.microsoft.com/office/powerpoint/2010/main" val="188916510"/>
      </p:ext>
    </p:extLst>
  </p:cSld>
  <p:clrMapOvr>
    <a:masterClrMapping/>
  </p:clrMapOvr>
  <p:timing>
    <p:tnLst>
      <p:par>
        <p:cTn id="1" dur="indefinite" restart="never" nodeType="tmRoot"/>
      </p:par>
    </p:tnLst>
  </p:timing>
</p:sld>
</file>

<file path=ppt/slides/slide3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student</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person</a:t>
            </a:r>
            <a:endParaRPr lang="en-US" sz="4400" b="1" dirty="0" smtClean="0"/>
          </a:p>
        </p:txBody>
      </p:sp>
    </p:spTree>
    <p:extLst>
      <p:ext uri="{BB962C8B-B14F-4D97-AF65-F5344CB8AC3E}">
        <p14:creationId xmlns:p14="http://schemas.microsoft.com/office/powerpoint/2010/main" val="844254484"/>
      </p:ext>
    </p:extLst>
  </p:cSld>
  <p:clrMapOvr>
    <a:masterClrMapping/>
  </p:clrMapOvr>
  <p:timing>
    <p:tnLst>
      <p:par>
        <p:cTn id="1" dur="indefinite" restart="never" nodeType="tmRoot"/>
      </p:par>
    </p:tnLst>
  </p:timing>
</p:sld>
</file>

<file path=ppt/slides/slide3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to fully etch this process into his mind</a:t>
            </a:r>
            <a:endParaRPr lang="en-US" sz="4400" b="1" dirty="0" smtClean="0"/>
          </a:p>
        </p:txBody>
      </p:sp>
    </p:spTree>
    <p:extLst>
      <p:ext uri="{BB962C8B-B14F-4D97-AF65-F5344CB8AC3E}">
        <p14:creationId xmlns:p14="http://schemas.microsoft.com/office/powerpoint/2010/main" val="3400111822"/>
      </p:ext>
    </p:extLst>
  </p:cSld>
  <p:clrMapOvr>
    <a:masterClrMapping/>
  </p:clrMapOvr>
  <p:timing>
    <p:tnLst>
      <p:par>
        <p:cTn id="1" dur="indefinite" restart="never" nodeType="tmRoot"/>
      </p:par>
    </p:tnLst>
  </p:timing>
</p:sld>
</file>

<file path=ppt/slides/slide3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who</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to</a:t>
            </a:r>
            <a:endParaRPr lang="en-US" sz="4400" b="1" dirty="0" smtClean="0"/>
          </a:p>
        </p:txBody>
      </p:sp>
    </p:spTree>
    <p:extLst>
      <p:ext uri="{BB962C8B-B14F-4D97-AF65-F5344CB8AC3E}">
        <p14:creationId xmlns:p14="http://schemas.microsoft.com/office/powerpoint/2010/main" val="28739599"/>
      </p:ext>
    </p:extLst>
  </p:cSld>
  <p:clrMapOvr>
    <a:masterClrMapping/>
  </p:clrMapOvr>
  <p:timing>
    <p:tnLst>
      <p:par>
        <p:cTn id="1" dur="indefinite" restart="never" nodeType="tmRoot"/>
      </p:par>
    </p:tnLst>
  </p:timing>
</p:sld>
</file>

<file path=ppt/slides/slide3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was born without a singing talent to learn how to sing</a:t>
            </a:r>
            <a:endParaRPr lang="en-US" sz="4400" b="1" dirty="0" smtClean="0"/>
          </a:p>
        </p:txBody>
      </p:sp>
    </p:spTree>
    <p:extLst>
      <p:ext uri="{BB962C8B-B14F-4D97-AF65-F5344CB8AC3E}">
        <p14:creationId xmlns:p14="http://schemas.microsoft.com/office/powerpoint/2010/main" val="62721262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rPr>
              <a:t>to understand</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to replace</a:t>
            </a:r>
            <a:endParaRPr lang="en-US" sz="4400" b="1" dirty="0"/>
          </a:p>
        </p:txBody>
      </p:sp>
    </p:spTree>
    <p:extLst>
      <p:ext uri="{BB962C8B-B14F-4D97-AF65-F5344CB8AC3E}">
        <p14:creationId xmlns:p14="http://schemas.microsoft.com/office/powerpoint/2010/main" val="188297317"/>
      </p:ext>
    </p:extLst>
  </p:cSld>
  <p:clrMapOvr>
    <a:masterClrMapping/>
  </p:clrMapOvr>
  <p:timing>
    <p:tnLst>
      <p:par>
        <p:cTn id="1" dur="indefinite" restart="never" nodeType="tmRoot"/>
      </p:par>
    </p:tnLst>
  </p:timing>
</p:sld>
</file>

<file path=ppt/slides/slide3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fully comply with them and enhance his or her creations</a:t>
            </a:r>
            <a:endParaRPr lang="en-US" sz="4400" b="1" dirty="0" smtClean="0"/>
          </a:p>
        </p:txBody>
      </p:sp>
    </p:spTree>
    <p:extLst>
      <p:ext uri="{BB962C8B-B14F-4D97-AF65-F5344CB8AC3E}">
        <p14:creationId xmlns:p14="http://schemas.microsoft.com/office/powerpoint/2010/main" val="173705072"/>
      </p:ext>
    </p:extLst>
  </p:cSld>
  <p:clrMapOvr>
    <a:masterClrMapping/>
  </p:clrMapOvr>
  <p:timing>
    <p:tnLst>
      <p:par>
        <p:cTn id="1" dur="indefinite" restart="never" nodeType="tmRoot"/>
      </p:par>
    </p:tnLst>
  </p:timing>
</p:sld>
</file>

<file path=ppt/slides/slide3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new</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ozone</a:t>
            </a:r>
            <a:endParaRPr lang="en-US" sz="4400" b="1" dirty="0" smtClean="0"/>
          </a:p>
        </p:txBody>
      </p:sp>
    </p:spTree>
    <p:extLst>
      <p:ext uri="{BB962C8B-B14F-4D97-AF65-F5344CB8AC3E}">
        <p14:creationId xmlns:p14="http://schemas.microsoft.com/office/powerpoint/2010/main" val="45441817"/>
      </p:ext>
    </p:extLst>
  </p:cSld>
  <p:clrMapOvr>
    <a:masterClrMapping/>
  </p:clrMapOvr>
  <p:timing>
    <p:tnLst>
      <p:par>
        <p:cTn id="1" dur="indefinite" restart="never" nodeType="tmRoot"/>
      </p:par>
    </p:tnLst>
  </p:timing>
</p:sld>
</file>

<file path=ppt/slides/slide3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rPr>
              <a:t>layer to recover even though the use of CFCs has declined significantly</a:t>
            </a:r>
            <a:endParaRPr lang="en-US" sz="4400" b="1" dirty="0" smtClean="0"/>
          </a:p>
        </p:txBody>
      </p:sp>
    </p:spTree>
    <p:extLst>
      <p:ext uri="{BB962C8B-B14F-4D97-AF65-F5344CB8AC3E}">
        <p14:creationId xmlns:p14="http://schemas.microsoft.com/office/powerpoint/2010/main" val="2535384624"/>
      </p:ext>
    </p:extLst>
  </p:cSld>
  <p:clrMapOvr>
    <a:masterClrMapping/>
  </p:clrMapOvr>
  <p:timing>
    <p:tnLst>
      <p:par>
        <p:cTn id="1" dur="indefinite" restart="never" nodeType="tmRoot"/>
      </p:par>
    </p:tnLst>
  </p:timing>
</p:sld>
</file>

<file path=ppt/slides/slide3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system</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program</a:t>
            </a:r>
            <a:endParaRPr lang="en-US" sz="4400" b="1" dirty="0" smtClean="0"/>
          </a:p>
        </p:txBody>
      </p:sp>
    </p:spTree>
    <p:extLst>
      <p:ext uri="{BB962C8B-B14F-4D97-AF65-F5344CB8AC3E}">
        <p14:creationId xmlns:p14="http://schemas.microsoft.com/office/powerpoint/2010/main" val="3278771833"/>
      </p:ext>
    </p:extLst>
  </p:cSld>
  <p:clrMapOvr>
    <a:masterClrMapping/>
  </p:clrMapOvr>
  <p:timing>
    <p:tnLst>
      <p:par>
        <p:cTn id="1" dur="indefinite" restart="never" nodeType="tmRoot"/>
      </p:par>
    </p:tnLst>
  </p:timing>
</p:sld>
</file>

<file path=ppt/slides/slide3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to reach full bloom</a:t>
            </a:r>
            <a:endParaRPr lang="en-US" sz="4400" b="1" dirty="0" smtClean="0"/>
          </a:p>
        </p:txBody>
      </p:sp>
    </p:spTree>
    <p:extLst>
      <p:ext uri="{BB962C8B-B14F-4D97-AF65-F5344CB8AC3E}">
        <p14:creationId xmlns:p14="http://schemas.microsoft.com/office/powerpoint/2010/main" val="2052128954"/>
      </p:ext>
    </p:extLst>
  </p:cSld>
  <p:clrMapOvr>
    <a:masterClrMapping/>
  </p:clrMapOvr>
  <p:timing>
    <p:tnLst>
      <p:par>
        <p:cTn id="1" dur="indefinite" restart="never" nodeType="tmRoot"/>
      </p:par>
    </p:tnLst>
  </p:timing>
</p:sld>
</file>

<file path=ppt/slides/slide3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to become</a:t>
            </a:r>
            <a:endParaRPr lang="en-US" sz="4400" b="1" dirty="0" smtClean="0"/>
          </a:p>
          <a:p>
            <a:pPr marL="0" indent="0" algn="ctr">
              <a:buNone/>
            </a:pPr>
            <a:endParaRPr lang="en-US" sz="4400" b="1" dirty="0"/>
          </a:p>
          <a:p>
            <a:pPr marL="0" indent="0" algn="ctr">
              <a:buNone/>
            </a:pPr>
            <a:r>
              <a:rPr lang="en-US" sz="4400" b="1" dirty="0">
                <a:hlinkClick r:id="rId3" action="ppaction://hlinksldjump"/>
              </a:rPr>
              <a:t>t</a:t>
            </a:r>
            <a:r>
              <a:rPr lang="en-US" sz="4400" b="1" dirty="0" smtClean="0">
                <a:hlinkClick r:id="rId3" action="ppaction://hlinksldjump"/>
              </a:rPr>
              <a:t>o bed</a:t>
            </a:r>
            <a:endParaRPr lang="en-US" sz="4400" b="1" dirty="0" smtClean="0"/>
          </a:p>
        </p:txBody>
      </p:sp>
    </p:spTree>
    <p:extLst>
      <p:ext uri="{BB962C8B-B14F-4D97-AF65-F5344CB8AC3E}">
        <p14:creationId xmlns:p14="http://schemas.microsoft.com/office/powerpoint/2010/main" val="4292626766"/>
      </p:ext>
    </p:extLst>
  </p:cSld>
  <p:clrMapOvr>
    <a:masterClrMapping/>
  </p:clrMapOvr>
  <p:timing>
    <p:tnLst>
      <p:par>
        <p:cTn id="1" dur="indefinite" restart="never" nodeType="tmRoot"/>
      </p:par>
    </p:tnLst>
  </p:timing>
</p:sld>
</file>

<file path=ppt/slides/slide3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in fully</a:t>
            </a:r>
            <a:endParaRPr lang="en-US" sz="4400" b="1" dirty="0" smtClean="0"/>
          </a:p>
        </p:txBody>
      </p:sp>
    </p:spTree>
    <p:extLst>
      <p:ext uri="{BB962C8B-B14F-4D97-AF65-F5344CB8AC3E}">
        <p14:creationId xmlns:p14="http://schemas.microsoft.com/office/powerpoint/2010/main" val="1520227487"/>
      </p:ext>
    </p:extLst>
  </p:cSld>
  <p:clrMapOvr>
    <a:masterClrMapping/>
  </p:clrMapOvr>
  <p:timing>
    <p:tnLst>
      <p:par>
        <p:cTn id="1" dur="indefinite" restart="never" nodeType="tmRoot"/>
      </p:par>
    </p:tnLst>
  </p:timing>
</p:sld>
</file>

<file path=ppt/slides/slide3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never</a:t>
            </a:r>
            <a:endParaRPr lang="en-US" sz="4400" b="1" dirty="0" smtClean="0"/>
          </a:p>
          <a:p>
            <a:pPr marL="0" indent="0" algn="ctr">
              <a:buNone/>
            </a:pPr>
            <a:endParaRPr lang="en-US" sz="4400" b="1" dirty="0" smtClean="0"/>
          </a:p>
          <a:p>
            <a:pPr marL="0" indent="0" algn="ctr">
              <a:buNone/>
            </a:pPr>
            <a:r>
              <a:rPr lang="en-US" sz="4400" b="1" dirty="0">
                <a:hlinkClick r:id="rId3" action="ppaction://hlinksldjump"/>
              </a:rPr>
              <a:t>a</a:t>
            </a:r>
            <a:endParaRPr lang="en-US" sz="4400" b="1" dirty="0"/>
          </a:p>
        </p:txBody>
      </p:sp>
    </p:spTree>
    <p:extLst>
      <p:ext uri="{BB962C8B-B14F-4D97-AF65-F5344CB8AC3E}">
        <p14:creationId xmlns:p14="http://schemas.microsoft.com/office/powerpoint/2010/main" val="2165105306"/>
      </p:ext>
    </p:extLst>
  </p:cSld>
  <p:clrMapOvr>
    <a:masterClrMapping/>
  </p:clrMapOvr>
  <p:timing>
    <p:tnLst>
      <p:par>
        <p:cTn id="1" dur="indefinite" restart="never" nodeType="tmRoot"/>
      </p:par>
    </p:tnLst>
  </p:timing>
</p:sld>
</file>

<file path=ppt/slides/slide3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the</a:t>
            </a:r>
            <a:endParaRPr lang="en-US" sz="4400" b="1" dirty="0" smtClean="0"/>
          </a:p>
          <a:p>
            <a:pPr marL="0" indent="0" algn="ctr">
              <a:buNone/>
            </a:pPr>
            <a:endParaRPr lang="en-US" sz="4400" b="1" dirty="0"/>
          </a:p>
          <a:p>
            <a:pPr marL="0" indent="0" algn="ctr">
              <a:buNone/>
            </a:pPr>
            <a:r>
              <a:rPr lang="en-US" sz="4400" b="1" dirty="0" smtClean="0">
                <a:hlinkClick r:id="rId3" action="ppaction://hlinksldjump"/>
              </a:rPr>
              <a:t>a</a:t>
            </a:r>
            <a:endParaRPr lang="en-US" sz="4400" b="1" dirty="0" smtClean="0"/>
          </a:p>
        </p:txBody>
      </p:sp>
    </p:spTree>
    <p:extLst>
      <p:ext uri="{BB962C8B-B14F-4D97-AF65-F5344CB8AC3E}">
        <p14:creationId xmlns:p14="http://schemas.microsoft.com/office/powerpoint/2010/main" val="1318558517"/>
      </p:ext>
    </p:extLst>
  </p:cSld>
  <p:clrMapOvr>
    <a:masterClrMapping/>
  </p:clrMapOvr>
  <p:timing>
    <p:tnLst>
      <p:par>
        <p:cTn id="1" dur="indefinite" restart="never" nodeType="tmRoot"/>
      </p:par>
    </p:tnLst>
  </p:timing>
</p:sld>
</file>

<file path=ppt/slides/slide3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same</a:t>
            </a:r>
            <a:endParaRPr lang="en-US" sz="4400" b="1" dirty="0" smtClean="0"/>
          </a:p>
        </p:txBody>
      </p:sp>
    </p:spTree>
    <p:extLst>
      <p:ext uri="{BB962C8B-B14F-4D97-AF65-F5344CB8AC3E}">
        <p14:creationId xmlns:p14="http://schemas.microsoft.com/office/powerpoint/2010/main" val="267181578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your mom</a:t>
            </a:r>
            <a:endParaRPr lang="en-US" sz="4400" b="1" dirty="0" smtClean="0"/>
          </a:p>
        </p:txBody>
      </p:sp>
    </p:spTree>
    <p:extLst>
      <p:ext uri="{BB962C8B-B14F-4D97-AF65-F5344CB8AC3E}">
        <p14:creationId xmlns:p14="http://schemas.microsoft.com/office/powerpoint/2010/main" val="142774405"/>
      </p:ext>
    </p:extLst>
  </p:cSld>
  <p:clrMapOvr>
    <a:masterClrMapping/>
  </p:clrMapOvr>
  <p:timing>
    <p:tnLst>
      <p:par>
        <p:cTn id="1" dur="indefinite" restart="never" nodeType="tmRoot"/>
      </p:par>
    </p:tnLst>
  </p:timing>
</p:sld>
</file>

<file path=ppt/slides/slide3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dress</a:t>
            </a:r>
            <a:endParaRPr lang="en-US" sz="4400" b="1" dirty="0" smtClean="0"/>
          </a:p>
        </p:txBody>
      </p:sp>
    </p:spTree>
    <p:extLst>
      <p:ext uri="{BB962C8B-B14F-4D97-AF65-F5344CB8AC3E}">
        <p14:creationId xmlns:p14="http://schemas.microsoft.com/office/powerpoint/2010/main" val="99452024"/>
      </p:ext>
    </p:extLst>
  </p:cSld>
  <p:clrMapOvr>
    <a:masterClrMapping/>
  </p:clrMapOvr>
  <p:timing>
    <p:tnLst>
      <p:par>
        <p:cTn id="1" dur="indefinite" restart="never" nodeType="tmRoot"/>
      </p:par>
    </p:tnLst>
  </p:timing>
</p:sld>
</file>

<file path=ppt/slides/slide3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dark</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good</a:t>
            </a:r>
            <a:endParaRPr lang="en-US" sz="4400" b="1" dirty="0"/>
          </a:p>
        </p:txBody>
      </p:sp>
    </p:spTree>
    <p:extLst>
      <p:ext uri="{BB962C8B-B14F-4D97-AF65-F5344CB8AC3E}">
        <p14:creationId xmlns:p14="http://schemas.microsoft.com/office/powerpoint/2010/main" val="3236351323"/>
      </p:ext>
    </p:extLst>
  </p:cSld>
  <p:clrMapOvr>
    <a:masterClrMapping/>
  </p:clrMapOvr>
  <p:timing>
    <p:tnLst>
      <p:par>
        <p:cTn id="1" dur="indefinite" restart="never" nodeType="tmRoot"/>
      </p:par>
    </p:tnLst>
  </p:timing>
</p:sld>
</file>

<file path=ppt/slides/slide3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day</a:t>
            </a:r>
            <a:endParaRPr lang="en-US" sz="4400" b="1" dirty="0" smtClean="0"/>
          </a:p>
        </p:txBody>
      </p:sp>
    </p:spTree>
    <p:extLst>
      <p:ext uri="{BB962C8B-B14F-4D97-AF65-F5344CB8AC3E}">
        <p14:creationId xmlns:p14="http://schemas.microsoft.com/office/powerpoint/2010/main" val="2247663508"/>
      </p:ext>
    </p:extLst>
  </p:cSld>
  <p:clrMapOvr>
    <a:masterClrMapping/>
  </p:clrMapOvr>
  <p:timing>
    <p:tnLst>
      <p:par>
        <p:cTn id="1" dur="indefinite" restart="never" nodeType="tmRoot"/>
      </p:par>
    </p:tnLst>
  </p:timing>
</p:sld>
</file>

<file path=ppt/slides/slide3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and</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day</a:t>
            </a:r>
            <a:endParaRPr lang="en-US" sz="4400" b="1" dirty="0"/>
          </a:p>
        </p:txBody>
      </p:sp>
    </p:spTree>
    <p:extLst>
      <p:ext uri="{BB962C8B-B14F-4D97-AF65-F5344CB8AC3E}">
        <p14:creationId xmlns:p14="http://schemas.microsoft.com/office/powerpoint/2010/main" val="3983314588"/>
      </p:ext>
    </p:extLst>
  </p:cSld>
  <p:clrMapOvr>
    <a:masterClrMapping/>
  </p:clrMapOvr>
  <p:timing>
    <p:tnLst>
      <p:par>
        <p:cTn id="1" dur="indefinite" restart="never" nodeType="tmRoot"/>
      </p:par>
    </p:tnLst>
  </p:timing>
</p:sld>
</file>

<file path=ppt/slides/slide3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stormy</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silly</a:t>
            </a:r>
            <a:endParaRPr lang="en-US" sz="4400" b="1" dirty="0"/>
          </a:p>
        </p:txBody>
      </p:sp>
    </p:spTree>
    <p:extLst>
      <p:ext uri="{BB962C8B-B14F-4D97-AF65-F5344CB8AC3E}">
        <p14:creationId xmlns:p14="http://schemas.microsoft.com/office/powerpoint/2010/main" val="470601249"/>
      </p:ext>
    </p:extLst>
  </p:cSld>
  <p:clrMapOvr>
    <a:masterClrMapping/>
  </p:clrMapOvr>
  <p:timing>
    <p:tnLst>
      <p:par>
        <p:cTn id="1" dur="indefinite" restart="never" nodeType="tmRoot"/>
      </p:par>
    </p:tnLst>
  </p:timing>
</p:sld>
</file>

<file path=ppt/slides/slide3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night</a:t>
            </a:r>
            <a:endParaRPr lang="en-US" sz="4400" b="1" dirty="0" smtClean="0"/>
          </a:p>
        </p:txBody>
      </p:sp>
    </p:spTree>
    <p:extLst>
      <p:ext uri="{BB962C8B-B14F-4D97-AF65-F5344CB8AC3E}">
        <p14:creationId xmlns:p14="http://schemas.microsoft.com/office/powerpoint/2010/main" val="3972620426"/>
      </p:ext>
    </p:extLst>
  </p:cSld>
  <p:clrMapOvr>
    <a:masterClrMapping/>
  </p:clrMapOvr>
  <p:timing>
    <p:tnLst>
      <p:par>
        <p:cTn id="1" dur="indefinite" restart="never" nodeType="tmRoot"/>
      </p:par>
    </p:tnLst>
  </p:timing>
</p:sld>
</file>

<file path=ppt/slides/slide3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night</a:t>
            </a:r>
            <a:endParaRPr lang="en-US" sz="4400" b="1" dirty="0" smtClean="0"/>
          </a:p>
        </p:txBody>
      </p:sp>
    </p:spTree>
    <p:extLst>
      <p:ext uri="{BB962C8B-B14F-4D97-AF65-F5344CB8AC3E}">
        <p14:creationId xmlns:p14="http://schemas.microsoft.com/office/powerpoint/2010/main" val="211871780"/>
      </p:ext>
    </p:extLst>
  </p:cSld>
  <p:clrMapOvr>
    <a:masterClrMapping/>
  </p:clrMapOvr>
  <p:timing>
    <p:tnLst>
      <p:par>
        <p:cTn id="1" dur="indefinite" restart="never" nodeType="tmRoot"/>
      </p:par>
    </p:tnLst>
  </p:timing>
</p:sld>
</file>

<file path=ppt/slides/slide3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in</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for</a:t>
            </a:r>
            <a:endParaRPr lang="en-US" sz="4400" b="1" dirty="0" smtClean="0"/>
          </a:p>
        </p:txBody>
      </p:sp>
    </p:spTree>
    <p:extLst>
      <p:ext uri="{BB962C8B-B14F-4D97-AF65-F5344CB8AC3E}">
        <p14:creationId xmlns:p14="http://schemas.microsoft.com/office/powerpoint/2010/main" val="2901377196"/>
      </p:ext>
    </p:extLst>
  </p:cSld>
  <p:clrMapOvr>
    <a:masterClrMapping/>
  </p:clrMapOvr>
  <p:timing>
    <p:tnLst>
      <p:par>
        <p:cTn id="1" dur="indefinite" restart="never" nodeType="tmRoot"/>
      </p:par>
    </p:tnLst>
  </p:timing>
</p:sld>
</file>

<file path=ppt/slides/slide3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Mississippi</a:t>
            </a:r>
            <a:endParaRPr lang="en-US" sz="4400" b="1" dirty="0" smtClean="0"/>
          </a:p>
          <a:p>
            <a:pPr marL="0" indent="0" algn="ctr">
              <a:buNone/>
            </a:pPr>
            <a:endParaRPr lang="en-US" sz="4400" b="1" dirty="0"/>
          </a:p>
          <a:p>
            <a:pPr marL="0" indent="0" algn="ctr">
              <a:buNone/>
            </a:pPr>
            <a:r>
              <a:rPr lang="en-US" sz="4400" b="1" dirty="0" smtClean="0">
                <a:hlinkClick r:id="rId3" action="ppaction://hlinksldjump"/>
              </a:rPr>
              <a:t>London</a:t>
            </a:r>
            <a:endParaRPr lang="en-US" sz="4400" b="1" dirty="0" smtClean="0"/>
          </a:p>
        </p:txBody>
      </p:sp>
    </p:spTree>
    <p:extLst>
      <p:ext uri="{BB962C8B-B14F-4D97-AF65-F5344CB8AC3E}">
        <p14:creationId xmlns:p14="http://schemas.microsoft.com/office/powerpoint/2010/main" val="2185054650"/>
      </p:ext>
    </p:extLst>
  </p:cSld>
  <p:clrMapOvr>
    <a:masterClrMapping/>
  </p:clrMapOvr>
  <p:timing>
    <p:tnLst>
      <p:par>
        <p:cTn id="1" dur="indefinite" restart="never" nodeType="tmRoot"/>
      </p:par>
    </p:tnLst>
  </p:timing>
</p:sld>
</file>

<file path=ppt/slides/slide3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history</a:t>
            </a:r>
            <a:endParaRPr lang="en-US" sz="4400" b="1" dirty="0" smtClean="0"/>
          </a:p>
        </p:txBody>
      </p:sp>
    </p:spTree>
    <p:extLst>
      <p:ext uri="{BB962C8B-B14F-4D97-AF65-F5344CB8AC3E}">
        <p14:creationId xmlns:p14="http://schemas.microsoft.com/office/powerpoint/2010/main" val="33990832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know</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and</a:t>
            </a:r>
            <a:endParaRPr lang="en-US" sz="4400" b="1" dirty="0"/>
          </a:p>
        </p:txBody>
      </p:sp>
    </p:spTree>
    <p:extLst>
      <p:ext uri="{BB962C8B-B14F-4D97-AF65-F5344CB8AC3E}">
        <p14:creationId xmlns:p14="http://schemas.microsoft.com/office/powerpoint/2010/main" val="3367251167"/>
      </p:ext>
    </p:extLst>
  </p:cSld>
  <p:clrMapOvr>
    <a:masterClrMapping/>
  </p:clrMapOvr>
  <p:timing>
    <p:tnLst>
      <p:par>
        <p:cTn id="1" dur="indefinite" restart="never" nodeType="tmRoot"/>
      </p:par>
    </p:tnLst>
  </p:timing>
</p:sld>
</file>

<file path=ppt/slides/slide3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rPr>
              <a:t>when the plague was at its height, and the dead with uncovered faces were takin in open carts and dumped into the trenches</a:t>
            </a:r>
            <a:endParaRPr lang="en-US" sz="4400" b="1" dirty="0" smtClean="0"/>
          </a:p>
        </p:txBody>
      </p:sp>
    </p:spTree>
    <p:extLst>
      <p:ext uri="{BB962C8B-B14F-4D97-AF65-F5344CB8AC3E}">
        <p14:creationId xmlns:p14="http://schemas.microsoft.com/office/powerpoint/2010/main" val="1971176410"/>
      </p:ext>
    </p:extLst>
  </p:cSld>
  <p:clrMapOvr>
    <a:masterClrMapping/>
  </p:clrMapOvr>
  <p:timing>
    <p:tnLst>
      <p:par>
        <p:cTn id="1" dur="indefinite" restart="never" nodeType="tmRoot"/>
      </p:par>
    </p:tnLst>
  </p:timing>
</p:sld>
</file>

<file path=ppt/slides/slide3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this</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the</a:t>
            </a:r>
            <a:endParaRPr lang="en-US" sz="4400" b="1" dirty="0" smtClean="0"/>
          </a:p>
        </p:txBody>
      </p:sp>
    </p:spTree>
    <p:extLst>
      <p:ext uri="{BB962C8B-B14F-4D97-AF65-F5344CB8AC3E}">
        <p14:creationId xmlns:p14="http://schemas.microsoft.com/office/powerpoint/2010/main" val="91813870"/>
      </p:ext>
    </p:extLst>
  </p:cSld>
  <p:clrMapOvr>
    <a:masterClrMapping/>
  </p:clrMapOvr>
  <p:timing>
    <p:tnLst>
      <p:par>
        <p:cTn id="1" dur="indefinite" restart="never" nodeType="tmRoot"/>
      </p:par>
    </p:tnLst>
  </p:timing>
</p:sld>
</file>

<file path=ppt/slides/slide3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young</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state</a:t>
            </a:r>
            <a:endParaRPr lang="en-US" sz="4400" b="1" dirty="0" smtClean="0"/>
          </a:p>
        </p:txBody>
      </p:sp>
    </p:spTree>
    <p:extLst>
      <p:ext uri="{BB962C8B-B14F-4D97-AF65-F5344CB8AC3E}">
        <p14:creationId xmlns:p14="http://schemas.microsoft.com/office/powerpoint/2010/main" val="46210888"/>
      </p:ext>
    </p:extLst>
  </p:cSld>
  <p:clrMapOvr>
    <a:masterClrMapping/>
  </p:clrMapOvr>
  <p:timing>
    <p:tnLst>
      <p:par>
        <p:cTn id="1" dur="indefinite" restart="never" nodeType="tmRoot"/>
      </p:par>
    </p:tnLst>
  </p:timing>
</p:sld>
</file>

<file path=ppt/slides/slide3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when Will </a:t>
            </a:r>
            <a:r>
              <a:rPr lang="en-US" sz="4400" b="1" dirty="0" err="1" smtClean="0">
                <a:hlinkClick r:id="rId2"/>
              </a:rPr>
              <a:t>Scalpum</a:t>
            </a:r>
            <a:r>
              <a:rPr lang="en-US" sz="4400" b="1" dirty="0" smtClean="0">
                <a:hlinkClick r:id="rId2"/>
              </a:rPr>
              <a:t> entered his name for this election</a:t>
            </a:r>
            <a:endParaRPr lang="en-US" sz="4400" b="1" dirty="0" smtClean="0"/>
          </a:p>
        </p:txBody>
      </p:sp>
    </p:spTree>
    <p:extLst>
      <p:ext uri="{BB962C8B-B14F-4D97-AF65-F5344CB8AC3E}">
        <p14:creationId xmlns:p14="http://schemas.microsoft.com/office/powerpoint/2010/main" val="1394267537"/>
      </p:ext>
    </p:extLst>
  </p:cSld>
  <p:clrMapOvr>
    <a:masterClrMapping/>
  </p:clrMapOvr>
  <p:timing>
    <p:tnLst>
      <p:par>
        <p:cTn id="1" dur="indefinite" restart="never" nodeType="tmRoot"/>
      </p:par>
    </p:tnLst>
  </p:timing>
</p:sld>
</file>

<file path=ppt/slides/slide3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ambitious little boy</a:t>
            </a:r>
            <a:endParaRPr lang="en-US" sz="4400" b="1" dirty="0" smtClean="0"/>
          </a:p>
        </p:txBody>
      </p:sp>
    </p:spTree>
    <p:extLst>
      <p:ext uri="{BB962C8B-B14F-4D97-AF65-F5344CB8AC3E}">
        <p14:creationId xmlns:p14="http://schemas.microsoft.com/office/powerpoint/2010/main" val="2811963446"/>
      </p:ext>
    </p:extLst>
  </p:cSld>
  <p:clrMapOvr>
    <a:masterClrMapping/>
  </p:clrMapOvr>
  <p:timing>
    <p:tnLst>
      <p:par>
        <p:cTn id="1" dur="indefinite" restart="never" nodeType="tmRoot"/>
      </p:par>
    </p:tnLst>
  </p:timing>
</p:sld>
</file>

<file path=ppt/slides/slide3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community</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Church</a:t>
            </a:r>
            <a:endParaRPr lang="en-US" sz="4400" b="1" dirty="0" smtClean="0"/>
          </a:p>
        </p:txBody>
      </p:sp>
    </p:spTree>
    <p:extLst>
      <p:ext uri="{BB962C8B-B14F-4D97-AF65-F5344CB8AC3E}">
        <p14:creationId xmlns:p14="http://schemas.microsoft.com/office/powerpoint/2010/main" val="3914230246"/>
      </p:ext>
    </p:extLst>
  </p:cSld>
  <p:clrMapOvr>
    <a:masterClrMapping/>
  </p:clrMapOvr>
  <p:timing>
    <p:tnLst>
      <p:par>
        <p:cTn id="1" dur="indefinite" restart="never" nodeType="tmRoot"/>
      </p:par>
    </p:tnLst>
  </p:timing>
</p:sld>
</file>

<file path=ppt/slides/slide3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and</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as</a:t>
            </a:r>
            <a:endParaRPr lang="en-US" sz="4400" b="1" dirty="0" smtClean="0"/>
          </a:p>
        </p:txBody>
      </p:sp>
    </p:spTree>
    <p:extLst>
      <p:ext uri="{BB962C8B-B14F-4D97-AF65-F5344CB8AC3E}">
        <p14:creationId xmlns:p14="http://schemas.microsoft.com/office/powerpoint/2010/main" val="23976264"/>
      </p:ext>
    </p:extLst>
  </p:cSld>
  <p:clrMapOvr>
    <a:masterClrMapping/>
  </p:clrMapOvr>
  <p:timing>
    <p:tnLst>
      <p:par>
        <p:cTn id="1" dur="indefinite" restart="never" nodeType="tmRoot"/>
      </p:par>
    </p:tnLst>
  </p:timing>
</p:sld>
</file>

<file path=ppt/slides/slide3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an extraordinary event which the people least expected</a:t>
            </a:r>
            <a:endParaRPr lang="en-US" sz="4400" b="1" dirty="0" smtClean="0"/>
          </a:p>
        </p:txBody>
      </p:sp>
    </p:spTree>
    <p:extLst>
      <p:ext uri="{BB962C8B-B14F-4D97-AF65-F5344CB8AC3E}">
        <p14:creationId xmlns:p14="http://schemas.microsoft.com/office/powerpoint/2010/main" val="2146623576"/>
      </p:ext>
    </p:extLst>
  </p:cSld>
  <p:clrMapOvr>
    <a:masterClrMapping/>
  </p:clrMapOvr>
  <p:timing>
    <p:tnLst>
      <p:par>
        <p:cTn id="1" dur="indefinite" restart="never" nodeType="tmRoot"/>
      </p:par>
    </p:tnLst>
  </p:timing>
</p:sld>
</file>

<file path=ppt/slides/slide3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a:hlinkClick r:id="rId2"/>
              </a:rPr>
              <a:t>a whole, and we are collectively slow to deal with it</a:t>
            </a:r>
            <a:endParaRPr lang="en-US" sz="4400" b="1" dirty="0"/>
          </a:p>
        </p:txBody>
      </p:sp>
    </p:spTree>
    <p:extLst>
      <p:ext uri="{BB962C8B-B14F-4D97-AF65-F5344CB8AC3E}">
        <p14:creationId xmlns:p14="http://schemas.microsoft.com/office/powerpoint/2010/main" val="2433070247"/>
      </p:ext>
    </p:extLst>
  </p:cSld>
  <p:clrMapOvr>
    <a:masterClrMapping/>
  </p:clrMapOvr>
  <p:timing>
    <p:tnLst>
      <p:par>
        <p:cTn id="1" dur="indefinite" restart="never" nodeType="tmRoot"/>
      </p:par>
    </p:tnLst>
  </p:timing>
</p:sld>
</file>

<file path=ppt/slides/slide3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when the</a:t>
            </a:r>
            <a:endParaRPr lang="en-US" sz="4400" b="1" dirty="0" smtClean="0"/>
          </a:p>
          <a:p>
            <a:pPr marL="0" indent="0" algn="ctr">
              <a:buNone/>
            </a:pPr>
            <a:endParaRPr lang="en-US" sz="4400" b="1" dirty="0"/>
          </a:p>
          <a:p>
            <a:pPr marL="0" indent="0" algn="ctr">
              <a:buNone/>
            </a:pPr>
            <a:r>
              <a:rPr lang="en-US" sz="4400" b="1" dirty="0" smtClean="0">
                <a:hlinkClick r:id="rId3" action="ppaction://hlinksldjump"/>
              </a:rPr>
              <a:t>when infidelity</a:t>
            </a:r>
            <a:endParaRPr lang="en-US" sz="4400" b="1" dirty="0"/>
          </a:p>
        </p:txBody>
      </p:sp>
    </p:spTree>
    <p:extLst>
      <p:ext uri="{BB962C8B-B14F-4D97-AF65-F5344CB8AC3E}">
        <p14:creationId xmlns:p14="http://schemas.microsoft.com/office/powerpoint/2010/main" val="83252235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I</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me</a:t>
            </a:r>
            <a:endParaRPr lang="en-US" sz="4400" b="1" dirty="0"/>
          </a:p>
        </p:txBody>
      </p:sp>
    </p:spTree>
    <p:extLst>
      <p:ext uri="{BB962C8B-B14F-4D97-AF65-F5344CB8AC3E}">
        <p14:creationId xmlns:p14="http://schemas.microsoft.com/office/powerpoint/2010/main" val="1358432167"/>
      </p:ext>
    </p:extLst>
  </p:cSld>
  <p:clrMapOvr>
    <a:masterClrMapping/>
  </p:clrMapOvr>
  <p:timing>
    <p:tnLst>
      <p:par>
        <p:cTn id="1" dur="indefinite" restart="never" nodeType="tmRoot"/>
      </p:par>
    </p:tnLst>
  </p:timing>
</p:sld>
</file>

<file path=ppt/slides/slide3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err="1" smtClean="0">
                <a:hlinkClick r:id="rId2"/>
              </a:rPr>
              <a:t>scepticism</a:t>
            </a:r>
            <a:r>
              <a:rPr lang="en-US" sz="4400" b="1" dirty="0" smtClean="0">
                <a:hlinkClick r:id="rId2"/>
              </a:rPr>
              <a:t> and latitudinarianism so successfully assailed the Catechism!</a:t>
            </a:r>
            <a:endParaRPr lang="en-US" sz="4400" b="1" dirty="0" smtClean="0"/>
          </a:p>
        </p:txBody>
      </p:sp>
    </p:spTree>
    <p:extLst>
      <p:ext uri="{BB962C8B-B14F-4D97-AF65-F5344CB8AC3E}">
        <p14:creationId xmlns:p14="http://schemas.microsoft.com/office/powerpoint/2010/main" val="821337764"/>
      </p:ext>
    </p:extLst>
  </p:cSld>
  <p:clrMapOvr>
    <a:masterClrMapping/>
  </p:clrMapOvr>
  <p:timing>
    <p:tnLst>
      <p:par>
        <p:cTn id="1" dur="indefinite" restart="never" nodeType="tmRoot"/>
      </p:par>
    </p:tnLst>
  </p:timing>
</p:sld>
</file>

<file path=ppt/slides/slide3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501C3 clause</a:t>
            </a:r>
            <a:endParaRPr lang="en-US" sz="4400" b="1" dirty="0" smtClean="0"/>
          </a:p>
          <a:p>
            <a:pPr marL="0" indent="0" algn="ctr">
              <a:buNone/>
            </a:pPr>
            <a:endParaRPr lang="en-US" sz="4400" b="1" dirty="0"/>
          </a:p>
          <a:p>
            <a:pPr marL="0" indent="0" algn="ctr">
              <a:buNone/>
            </a:pPr>
            <a:r>
              <a:rPr lang="en-US" sz="4400" b="1" dirty="0" smtClean="0">
                <a:hlinkClick r:id="rId3" action="ppaction://hlinksldjump"/>
              </a:rPr>
              <a:t>Barbarian</a:t>
            </a:r>
            <a:endParaRPr lang="en-US" sz="4400" b="1" dirty="0" smtClean="0"/>
          </a:p>
        </p:txBody>
      </p:sp>
    </p:spTree>
    <p:extLst>
      <p:ext uri="{BB962C8B-B14F-4D97-AF65-F5344CB8AC3E}">
        <p14:creationId xmlns:p14="http://schemas.microsoft.com/office/powerpoint/2010/main" val="3577081935"/>
      </p:ext>
    </p:extLst>
  </p:cSld>
  <p:clrMapOvr>
    <a:masterClrMapping/>
  </p:clrMapOvr>
  <p:timing>
    <p:tnLst>
      <p:par>
        <p:cTn id="1" dur="indefinite" restart="never" nodeType="tmRoot"/>
      </p:par>
    </p:tnLst>
  </p:timing>
</p:sld>
</file>

<file path=ppt/slides/slide3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a:hlinkClick r:id="rId2"/>
              </a:rPr>
              <a:t>was created</a:t>
            </a:r>
            <a:endParaRPr lang="en-US" sz="4400" b="1" dirty="0"/>
          </a:p>
        </p:txBody>
      </p:sp>
    </p:spTree>
    <p:extLst>
      <p:ext uri="{BB962C8B-B14F-4D97-AF65-F5344CB8AC3E}">
        <p14:creationId xmlns:p14="http://schemas.microsoft.com/office/powerpoint/2010/main" val="3322985695"/>
      </p:ext>
    </p:extLst>
  </p:cSld>
  <p:clrMapOvr>
    <a:masterClrMapping/>
  </p:clrMapOvr>
  <p:timing>
    <p:tnLst>
      <p:par>
        <p:cTn id="1" dur="indefinite" restart="never" nodeType="tmRoot"/>
      </p:par>
    </p:tnLst>
  </p:timing>
</p:sld>
</file>

<file path=ppt/slides/slide3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914400"/>
            <a:ext cx="8229600" cy="5211763"/>
          </a:xfrm>
        </p:spPr>
        <p:txBody>
          <a:bodyPr>
            <a:normAutofit lnSpcReduction="10000"/>
          </a:bodyPr>
          <a:lstStyle/>
          <a:p>
            <a:pPr marL="0" indent="0" algn="ctr">
              <a:buNone/>
            </a:pPr>
            <a:r>
              <a:rPr lang="en-US" sz="4400" b="1" dirty="0" smtClean="0">
                <a:hlinkClick r:id="rId2"/>
              </a:rPr>
              <a:t>battle-cry rang through her sanctuaries and jarred discordant with the sweet-toned voice of prayer, when the Barbarian battle-axe hewed down the throne and the alter, and the red hand of Barbarian sacrilege was on her consecrated priests and virgins</a:t>
            </a:r>
            <a:endParaRPr lang="en-US" sz="4400" b="1" dirty="0"/>
          </a:p>
        </p:txBody>
      </p:sp>
    </p:spTree>
    <p:extLst>
      <p:ext uri="{BB962C8B-B14F-4D97-AF65-F5344CB8AC3E}">
        <p14:creationId xmlns:p14="http://schemas.microsoft.com/office/powerpoint/2010/main" val="166463641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could</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we</a:t>
            </a:r>
            <a:endParaRPr lang="en-US" sz="4400" b="1" dirty="0"/>
          </a:p>
        </p:txBody>
      </p:sp>
    </p:spTree>
    <p:extLst>
      <p:ext uri="{BB962C8B-B14F-4D97-AF65-F5344CB8AC3E}">
        <p14:creationId xmlns:p14="http://schemas.microsoft.com/office/powerpoint/2010/main" val="205617456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could</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wanted</a:t>
            </a:r>
            <a:endParaRPr lang="en-US" sz="4400" b="1" dirty="0"/>
          </a:p>
        </p:txBody>
      </p:sp>
    </p:spTree>
    <p:extLst>
      <p:ext uri="{BB962C8B-B14F-4D97-AF65-F5344CB8AC3E}">
        <p14:creationId xmlns:p14="http://schemas.microsoft.com/office/powerpoint/2010/main" val="390806188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it all</a:t>
            </a:r>
            <a:endParaRPr lang="en-US" sz="4400" b="1" dirty="0" smtClean="0"/>
          </a:p>
        </p:txBody>
      </p:sp>
    </p:spTree>
    <p:extLst>
      <p:ext uri="{BB962C8B-B14F-4D97-AF65-F5344CB8AC3E}">
        <p14:creationId xmlns:p14="http://schemas.microsoft.com/office/powerpoint/2010/main" val="140021232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be</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do</a:t>
            </a:r>
            <a:endParaRPr lang="en-US" sz="4400" b="1" dirty="0"/>
          </a:p>
        </p:txBody>
      </p:sp>
    </p:spTree>
    <p:extLst>
      <p:ext uri="{BB962C8B-B14F-4D97-AF65-F5344CB8AC3E}">
        <p14:creationId xmlns:p14="http://schemas.microsoft.com/office/powerpoint/2010/main" val="286364301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friends</a:t>
            </a:r>
            <a:endParaRPr lang="en-US" sz="4400" b="1" dirty="0" smtClean="0"/>
          </a:p>
        </p:txBody>
      </p:sp>
    </p:spTree>
    <p:extLst>
      <p:ext uri="{BB962C8B-B14F-4D97-AF65-F5344CB8AC3E}">
        <p14:creationId xmlns:p14="http://schemas.microsoft.com/office/powerpoint/2010/main" val="34832791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it</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you</a:t>
            </a:r>
            <a:endParaRPr lang="en-US" sz="4400" b="1" dirty="0"/>
          </a:p>
        </p:txBody>
      </p:sp>
    </p:spTree>
    <p:extLst>
      <p:ext uri="{BB962C8B-B14F-4D97-AF65-F5344CB8AC3E}">
        <p14:creationId xmlns:p14="http://schemas.microsoft.com/office/powerpoint/2010/main" val="167244423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anything</a:t>
            </a:r>
            <a:endParaRPr lang="en-US" sz="4400" b="1" dirty="0" smtClean="0"/>
          </a:p>
        </p:txBody>
      </p:sp>
    </p:spTree>
    <p:extLst>
      <p:ext uri="{BB962C8B-B14F-4D97-AF65-F5344CB8AC3E}">
        <p14:creationId xmlns:p14="http://schemas.microsoft.com/office/powerpoint/2010/main" val="187850388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play</a:t>
            </a:r>
            <a:endParaRPr lang="en-US" sz="4400" b="1" dirty="0" smtClean="0"/>
          </a:p>
          <a:p>
            <a:pPr marL="0" indent="0" algn="ctr">
              <a:buNone/>
            </a:pPr>
            <a:r>
              <a:rPr lang="en-US" sz="4400" b="1" dirty="0" smtClean="0">
                <a:hlinkClick r:id="rId3" action="ppaction://hlinksldjump"/>
              </a:rPr>
              <a:t>write</a:t>
            </a:r>
            <a:endParaRPr lang="en-US" sz="4400" b="1" dirty="0" smtClean="0"/>
          </a:p>
          <a:p>
            <a:pPr marL="0" indent="0" algn="ctr">
              <a:buNone/>
            </a:pPr>
            <a:r>
              <a:rPr lang="en-US" sz="4400" b="1" dirty="0" smtClean="0">
                <a:hlinkClick r:id="rId4" action="ppaction://hlinksldjump"/>
              </a:rPr>
              <a:t>never</a:t>
            </a:r>
            <a:endParaRPr lang="en-US" sz="4400" b="1" dirty="0"/>
          </a:p>
        </p:txBody>
      </p:sp>
    </p:spTree>
    <p:extLst>
      <p:ext uri="{BB962C8B-B14F-4D97-AF65-F5344CB8AC3E}">
        <p14:creationId xmlns:p14="http://schemas.microsoft.com/office/powerpoint/2010/main" val="406013947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some dominoes together</a:t>
            </a:r>
            <a:endParaRPr lang="en-US" sz="4400" b="1" dirty="0" smtClean="0"/>
          </a:p>
        </p:txBody>
      </p:sp>
    </p:spTree>
    <p:extLst>
      <p:ext uri="{BB962C8B-B14F-4D97-AF65-F5344CB8AC3E}">
        <p14:creationId xmlns:p14="http://schemas.microsoft.com/office/powerpoint/2010/main" val="246211795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a bad romance</a:t>
            </a:r>
            <a:endParaRPr lang="en-US" sz="4400" b="1" dirty="0"/>
          </a:p>
        </p:txBody>
      </p:sp>
    </p:spTree>
    <p:extLst>
      <p:ext uri="{BB962C8B-B14F-4D97-AF65-F5344CB8AC3E}">
        <p14:creationId xmlns:p14="http://schemas.microsoft.com/office/powerpoint/2010/main" val="279299873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smtClean="0"/>
          </a:p>
          <a:p>
            <a:pPr marL="0" indent="0" algn="ctr">
              <a:buNone/>
            </a:pPr>
            <a:r>
              <a:rPr lang="en-US" sz="4400" b="1" dirty="0" smtClean="0">
                <a:hlinkClick r:id="rId2"/>
              </a:rPr>
              <a:t>be</a:t>
            </a:r>
            <a:endParaRPr lang="en-US" sz="4400" b="1" dirty="0"/>
          </a:p>
        </p:txBody>
      </p:sp>
    </p:spTree>
    <p:extLst>
      <p:ext uri="{BB962C8B-B14F-4D97-AF65-F5344CB8AC3E}">
        <p14:creationId xmlns:p14="http://schemas.microsoft.com/office/powerpoint/2010/main" val="54973942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must</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are</a:t>
            </a:r>
            <a:endParaRPr lang="en-US" sz="4400" b="1" dirty="0" smtClean="0"/>
          </a:p>
        </p:txBody>
      </p:sp>
    </p:spTree>
    <p:extLst>
      <p:ext uri="{BB962C8B-B14F-4D97-AF65-F5344CB8AC3E}">
        <p14:creationId xmlns:p14="http://schemas.microsoft.com/office/powerpoint/2010/main" val="157636123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so</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enemies</a:t>
            </a:r>
            <a:endParaRPr lang="en-US" sz="4400" b="1" dirty="0" smtClean="0"/>
          </a:p>
        </p:txBody>
      </p:sp>
    </p:spTree>
    <p:extLst>
      <p:ext uri="{BB962C8B-B14F-4D97-AF65-F5344CB8AC3E}">
        <p14:creationId xmlns:p14="http://schemas.microsoft.com/office/powerpoint/2010/main" val="368167225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in</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awfully</a:t>
            </a:r>
            <a:endParaRPr lang="en-US" sz="4400" b="1" dirty="0" smtClean="0"/>
          </a:p>
        </p:txBody>
      </p:sp>
    </p:spTree>
    <p:extLst>
      <p:ext uri="{BB962C8B-B14F-4D97-AF65-F5344CB8AC3E}">
        <p14:creationId xmlns:p14="http://schemas.microsoft.com/office/powerpoint/2010/main" val="247440078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love</a:t>
            </a:r>
            <a:endParaRPr lang="en-US" sz="4400" b="1" dirty="0" smtClean="0"/>
          </a:p>
        </p:txBody>
      </p:sp>
    </p:spTree>
    <p:extLst>
      <p:ext uri="{BB962C8B-B14F-4D97-AF65-F5344CB8AC3E}">
        <p14:creationId xmlns:p14="http://schemas.microsoft.com/office/powerpoint/2010/main" val="246542500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different</a:t>
            </a:r>
            <a:endParaRPr lang="en-US" sz="4400" b="1" dirty="0" smtClean="0"/>
          </a:p>
        </p:txBody>
      </p:sp>
    </p:spTree>
    <p:extLst>
      <p:ext uri="{BB962C8B-B14F-4D97-AF65-F5344CB8AC3E}">
        <p14:creationId xmlns:p14="http://schemas.microsoft.com/office/powerpoint/2010/main" val="24121383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to</a:t>
            </a:r>
            <a:endParaRPr lang="en-US" sz="4400" b="1" dirty="0" smtClean="0"/>
          </a:p>
          <a:p>
            <a:pPr marL="0" indent="0" algn="ctr">
              <a:buNone/>
            </a:pPr>
            <a:endParaRPr lang="en-US" sz="4400" b="1" dirty="0" smtClean="0"/>
          </a:p>
          <a:p>
            <a:pPr marL="0" indent="0" algn="ctr">
              <a:buNone/>
            </a:pPr>
            <a:r>
              <a:rPr lang="en-US" sz="4400" b="1" dirty="0" smtClean="0">
                <a:hlinkClick r:id="rId3"/>
              </a:rPr>
              <a:t>back</a:t>
            </a:r>
            <a:endParaRPr lang="en-US" sz="4400" b="1" dirty="0"/>
          </a:p>
        </p:txBody>
      </p:sp>
    </p:spTree>
    <p:extLst>
      <p:ext uri="{BB962C8B-B14F-4D97-AF65-F5344CB8AC3E}">
        <p14:creationId xmlns:p14="http://schemas.microsoft.com/office/powerpoint/2010/main" val="365612923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now</a:t>
            </a:r>
            <a:endParaRPr lang="en-US" sz="4400" b="1" dirty="0" smtClean="0"/>
          </a:p>
        </p:txBody>
      </p:sp>
    </p:spTree>
    <p:extLst>
      <p:ext uri="{BB962C8B-B14F-4D97-AF65-F5344CB8AC3E}">
        <p14:creationId xmlns:p14="http://schemas.microsoft.com/office/powerpoint/2010/main" val="115169162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make</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fight</a:t>
            </a:r>
            <a:endParaRPr lang="en-US" sz="4400" b="1" dirty="0" smtClean="0"/>
          </a:p>
        </p:txBody>
      </p:sp>
    </p:spTree>
    <p:extLst>
      <p:ext uri="{BB962C8B-B14F-4D97-AF65-F5344CB8AC3E}">
        <p14:creationId xmlns:p14="http://schemas.microsoft.com/office/powerpoint/2010/main" val="74321350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a</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it</a:t>
            </a:r>
            <a:endParaRPr lang="en-US" sz="4400" b="1" dirty="0" smtClean="0"/>
          </a:p>
        </p:txBody>
      </p:sp>
    </p:spTree>
    <p:extLst>
      <p:ext uri="{BB962C8B-B14F-4D97-AF65-F5344CB8AC3E}">
        <p14:creationId xmlns:p14="http://schemas.microsoft.com/office/powerpoint/2010/main" val="356111730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a:hlinkClick r:id="rId2" action="ppaction://hlinksldjump"/>
              </a:rPr>
              <a:t>c</a:t>
            </a:r>
            <a:r>
              <a:rPr lang="en-US" sz="4400" b="1" dirty="0" smtClean="0">
                <a:hlinkClick r:id="rId2" action="ppaction://hlinksldjump"/>
              </a:rPr>
              <a:t>hoice</a:t>
            </a:r>
            <a:endParaRPr lang="en-US" sz="4400" b="1" dirty="0" smtClean="0"/>
          </a:p>
          <a:p>
            <a:pPr marL="0" indent="0" algn="ctr">
              <a:buNone/>
            </a:pPr>
            <a:endParaRPr lang="en-US" sz="4400" b="1" dirty="0"/>
          </a:p>
          <a:p>
            <a:pPr marL="0" indent="0" algn="ctr">
              <a:buNone/>
            </a:pPr>
            <a:r>
              <a:rPr lang="en-US" sz="4400" b="1" dirty="0" smtClean="0">
                <a:hlinkClick r:id="rId3"/>
              </a:rPr>
              <a:t>pact</a:t>
            </a:r>
            <a:endParaRPr lang="en-US" sz="4400" b="1" dirty="0" smtClean="0"/>
          </a:p>
        </p:txBody>
      </p:sp>
    </p:spTree>
    <p:extLst>
      <p:ext uri="{BB962C8B-B14F-4D97-AF65-F5344CB8AC3E}">
        <p14:creationId xmlns:p14="http://schemas.microsoft.com/office/powerpoint/2010/main" val="290355271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that</a:t>
            </a:r>
            <a:endParaRPr lang="en-US" sz="4400" b="1" dirty="0" smtClean="0"/>
          </a:p>
          <a:p>
            <a:pPr marL="0" indent="0" algn="ctr">
              <a:buNone/>
            </a:pPr>
            <a:endParaRPr lang="en-US" sz="4400" b="1" dirty="0"/>
          </a:p>
          <a:p>
            <a:pPr marL="0" indent="0" algn="ctr">
              <a:buNone/>
            </a:pPr>
            <a:r>
              <a:rPr lang="en-US" sz="4400" b="1" dirty="0" smtClean="0">
                <a:hlinkClick r:id="rId3" action="ppaction://hlinksldjump"/>
              </a:rPr>
              <a:t>by</a:t>
            </a:r>
            <a:endParaRPr lang="en-US" sz="4400" b="1" dirty="0" smtClean="0"/>
          </a:p>
        </p:txBody>
      </p:sp>
    </p:spTree>
    <p:extLst>
      <p:ext uri="{BB962C8B-B14F-4D97-AF65-F5344CB8AC3E}">
        <p14:creationId xmlns:p14="http://schemas.microsoft.com/office/powerpoint/2010/main" val="389681089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rPr>
              <a:t>faith to praise God so that the spirit of heaviness is broken by putting on the garment of praise!</a:t>
            </a:r>
            <a:endParaRPr lang="en-US" sz="4400" b="1" dirty="0" smtClean="0"/>
          </a:p>
        </p:txBody>
      </p:sp>
    </p:spTree>
    <p:extLst>
      <p:ext uri="{BB962C8B-B14F-4D97-AF65-F5344CB8AC3E}">
        <p14:creationId xmlns:p14="http://schemas.microsoft.com/office/powerpoint/2010/main" val="281715149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rPr>
              <a:t>no matter what comes out way, we are going to choose to stay sweet and positive</a:t>
            </a:r>
            <a:endParaRPr lang="en-US" sz="4400" b="1" dirty="0" smtClean="0"/>
          </a:p>
        </p:txBody>
      </p:sp>
    </p:spTree>
    <p:extLst>
      <p:ext uri="{BB962C8B-B14F-4D97-AF65-F5344CB8AC3E}">
        <p14:creationId xmlns:p14="http://schemas.microsoft.com/office/powerpoint/2010/main" val="368163622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a</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to</a:t>
            </a:r>
            <a:endParaRPr lang="en-US" sz="4400" b="1" dirty="0" smtClean="0"/>
          </a:p>
        </p:txBody>
      </p:sp>
    </p:spTree>
    <p:extLst>
      <p:ext uri="{BB962C8B-B14F-4D97-AF65-F5344CB8AC3E}">
        <p14:creationId xmlns:p14="http://schemas.microsoft.com/office/powerpoint/2010/main" val="1059934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all</a:t>
            </a:r>
            <a:endParaRPr lang="en-US" sz="4400" b="1" dirty="0" smtClean="0"/>
          </a:p>
          <a:p>
            <a:pPr marL="0" indent="0" algn="ctr">
              <a:buNone/>
            </a:pPr>
            <a:endParaRPr lang="en-US" sz="4400" b="1" dirty="0" smtClean="0"/>
          </a:p>
          <a:p>
            <a:pPr marL="0" indent="0" algn="ctr">
              <a:buNone/>
            </a:pPr>
            <a:r>
              <a:rPr lang="en-US" sz="4400" b="1" dirty="0">
                <a:hlinkClick r:id="rId3" action="ppaction://hlinksldjump"/>
              </a:rPr>
              <a:t>a</a:t>
            </a:r>
            <a:endParaRPr lang="en-US" sz="4400" b="1" dirty="0" smtClean="0"/>
          </a:p>
        </p:txBody>
      </p:sp>
    </p:spTree>
    <p:extLst>
      <p:ext uri="{BB962C8B-B14F-4D97-AF65-F5344CB8AC3E}">
        <p14:creationId xmlns:p14="http://schemas.microsoft.com/office/powerpoint/2010/main" val="334258351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the parties!</a:t>
            </a:r>
            <a:endParaRPr lang="en-US" sz="4400" b="1" dirty="0" smtClean="0"/>
          </a:p>
        </p:txBody>
      </p:sp>
    </p:spTree>
    <p:extLst>
      <p:ext uri="{BB962C8B-B14F-4D97-AF65-F5344CB8AC3E}">
        <p14:creationId xmlns:p14="http://schemas.microsoft.com/office/powerpoint/2010/main" val="35192095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all</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that</a:t>
            </a:r>
            <a:endParaRPr lang="en-US" sz="4400" b="1" dirty="0"/>
          </a:p>
        </p:txBody>
      </p:sp>
    </p:spTree>
    <p:extLst>
      <p:ext uri="{BB962C8B-B14F-4D97-AF65-F5344CB8AC3E}">
        <p14:creationId xmlns:p14="http://schemas.microsoft.com/office/powerpoint/2010/main" val="356543107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place of love that we call home</a:t>
            </a:r>
            <a:endParaRPr lang="en-US" sz="4400" b="1" dirty="0" smtClean="0"/>
          </a:p>
        </p:txBody>
      </p:sp>
    </p:spTree>
    <p:extLst>
      <p:ext uri="{BB962C8B-B14F-4D97-AF65-F5344CB8AC3E}">
        <p14:creationId xmlns:p14="http://schemas.microsoft.com/office/powerpoint/2010/main" val="422471191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top</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point</a:t>
            </a:r>
            <a:endParaRPr lang="en-US" sz="4400" b="1" dirty="0" smtClean="0"/>
          </a:p>
        </p:txBody>
      </p:sp>
    </p:spTree>
    <p:extLst>
      <p:ext uri="{BB962C8B-B14F-4D97-AF65-F5344CB8AC3E}">
        <p14:creationId xmlns:p14="http://schemas.microsoft.com/office/powerpoint/2010/main" val="382008578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a:hlinkClick r:id="rId2"/>
              </a:rPr>
              <a:t>p</a:t>
            </a:r>
            <a:r>
              <a:rPr lang="en-US" sz="4400" b="1" dirty="0" smtClean="0">
                <a:hlinkClick r:id="rId2"/>
              </a:rPr>
              <a:t>riority to get rid of this debilitating problem</a:t>
            </a:r>
            <a:endParaRPr lang="en-US" sz="4400" b="1" dirty="0" smtClean="0"/>
          </a:p>
        </p:txBody>
      </p:sp>
    </p:spTree>
    <p:extLst>
      <p:ext uri="{BB962C8B-B14F-4D97-AF65-F5344CB8AC3E}">
        <p14:creationId xmlns:p14="http://schemas.microsoft.com/office/powerpoint/2010/main" val="423535100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to</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of</a:t>
            </a:r>
            <a:endParaRPr lang="en-US" sz="4400" b="1" dirty="0" smtClean="0"/>
          </a:p>
        </p:txBody>
      </p:sp>
    </p:spTree>
    <p:extLst>
      <p:ext uri="{BB962C8B-B14F-4D97-AF65-F5344CB8AC3E}">
        <p14:creationId xmlns:p14="http://schemas.microsoft.com/office/powerpoint/2010/main" val="37881363"/>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get out there together this year</a:t>
            </a:r>
            <a:endParaRPr lang="en-US" sz="4400" b="1" dirty="0" smtClean="0"/>
          </a:p>
        </p:txBody>
      </p:sp>
    </p:spTree>
    <p:extLst>
      <p:ext uri="{BB962C8B-B14F-4D97-AF65-F5344CB8AC3E}">
        <p14:creationId xmlns:p14="http://schemas.microsoft.com/office/powerpoint/2010/main" val="298571207"/>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rPr>
              <a:t>duty to go back to respective local government and talk or send mails to at least 10 people on a daily basis about this vision</a:t>
            </a:r>
            <a:endParaRPr lang="en-US" sz="4400" b="1" dirty="0" smtClean="0"/>
          </a:p>
        </p:txBody>
      </p:sp>
    </p:spTree>
    <p:extLst>
      <p:ext uri="{BB962C8B-B14F-4D97-AF65-F5344CB8AC3E}">
        <p14:creationId xmlns:p14="http://schemas.microsoft.com/office/powerpoint/2010/main" val="4093528973"/>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to</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for</a:t>
            </a:r>
            <a:endParaRPr lang="en-US" sz="4400" b="1" dirty="0" smtClean="0"/>
          </a:p>
        </p:txBody>
      </p:sp>
    </p:spTree>
    <p:extLst>
      <p:ext uri="{BB962C8B-B14F-4D97-AF65-F5344CB8AC3E}">
        <p14:creationId xmlns:p14="http://schemas.microsoft.com/office/powerpoint/2010/main" val="182090206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our</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all</a:t>
            </a:r>
            <a:endParaRPr lang="en-US" sz="4400" b="1" dirty="0" smtClean="0"/>
          </a:p>
        </p:txBody>
      </p:sp>
    </p:spTree>
    <p:extLst>
      <p:ext uri="{BB962C8B-B14F-4D97-AF65-F5344CB8AC3E}">
        <p14:creationId xmlns:p14="http://schemas.microsoft.com/office/powerpoint/2010/main" val="2697964977"/>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those who can’t fight for themselves</a:t>
            </a:r>
            <a:endParaRPr lang="en-US" sz="4400" b="1" dirty="0" smtClean="0"/>
          </a:p>
        </p:txBody>
      </p:sp>
    </p:spTree>
    <p:extLst>
      <p:ext uri="{BB962C8B-B14F-4D97-AF65-F5344CB8AC3E}">
        <p14:creationId xmlns:p14="http://schemas.microsoft.com/office/powerpoint/2010/main" val="3652945972"/>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rights</a:t>
            </a:r>
            <a:endParaRPr lang="en-US" sz="4400" b="1" dirty="0" smtClean="0"/>
          </a:p>
        </p:txBody>
      </p:sp>
    </p:spTree>
    <p:extLst>
      <p:ext uri="{BB962C8B-B14F-4D97-AF65-F5344CB8AC3E}">
        <p14:creationId xmlns:p14="http://schemas.microsoft.com/office/powerpoint/2010/main" val="16335504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smtClean="0"/>
          </a:p>
          <a:p>
            <a:pPr marL="0" indent="0" algn="ctr">
              <a:buNone/>
            </a:pPr>
            <a:r>
              <a:rPr lang="en-US" sz="4400" b="1" dirty="0" smtClean="0">
                <a:hlinkClick r:id="rId2"/>
              </a:rPr>
              <a:t>back</a:t>
            </a:r>
            <a:endParaRPr lang="en-US" sz="4400" b="1" dirty="0" smtClean="0"/>
          </a:p>
          <a:p>
            <a:pPr marL="0" indent="0" algn="ctr">
              <a:buNone/>
            </a:pPr>
            <a:endParaRPr lang="en-US" sz="4400" b="1" dirty="0" smtClean="0"/>
          </a:p>
          <a:p>
            <a:pPr marL="0" indent="0" algn="ctr">
              <a:buNone/>
            </a:pPr>
            <a:endParaRPr lang="en-US" sz="4400" b="1" dirty="0"/>
          </a:p>
        </p:txBody>
      </p:sp>
    </p:spTree>
    <p:extLst>
      <p:ext uri="{BB962C8B-B14F-4D97-AF65-F5344CB8AC3E}">
        <p14:creationId xmlns:p14="http://schemas.microsoft.com/office/powerpoint/2010/main" val="392121708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survive</a:t>
            </a:r>
            <a:endParaRPr lang="en-US" sz="4400" b="1" dirty="0" smtClean="0"/>
          </a:p>
        </p:txBody>
      </p:sp>
    </p:spTree>
    <p:extLst>
      <p:ext uri="{BB962C8B-B14F-4D97-AF65-F5344CB8AC3E}">
        <p14:creationId xmlns:p14="http://schemas.microsoft.com/office/powerpoint/2010/main" val="1904771963"/>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you </a:t>
            </a:r>
            <a:endParaRPr lang="en-US" sz="4400" b="1" dirty="0" smtClean="0"/>
          </a:p>
          <a:p>
            <a:pPr marL="0" indent="0" algn="ctr">
              <a:buNone/>
            </a:pPr>
            <a:endParaRPr lang="en-US" sz="4400" b="1" dirty="0"/>
          </a:p>
          <a:p>
            <a:pPr marL="0" indent="0" algn="ctr">
              <a:buNone/>
            </a:pPr>
            <a:r>
              <a:rPr lang="en-US" sz="4400" b="1" dirty="0" smtClean="0">
                <a:hlinkClick r:id="rId3" action="ppaction://hlinksldjump"/>
              </a:rPr>
              <a:t>you‘re</a:t>
            </a:r>
            <a:endParaRPr lang="en-US" sz="4400" b="1" dirty="0"/>
          </a:p>
        </p:txBody>
      </p:sp>
    </p:spTree>
    <p:extLst>
      <p:ext uri="{BB962C8B-B14F-4D97-AF65-F5344CB8AC3E}">
        <p14:creationId xmlns:p14="http://schemas.microsoft.com/office/powerpoint/2010/main" val="157322373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rPr>
              <a:t>right</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from</a:t>
            </a:r>
            <a:endParaRPr lang="en-US" sz="4400" b="1" dirty="0"/>
          </a:p>
        </p:txBody>
      </p:sp>
    </p:spTree>
    <p:extLst>
      <p:ext uri="{BB962C8B-B14F-4D97-AF65-F5344CB8AC3E}">
        <p14:creationId xmlns:p14="http://schemas.microsoft.com/office/powerpoint/2010/main" val="1288269715"/>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the</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Denver</a:t>
            </a:r>
            <a:endParaRPr lang="en-US" sz="4400" b="1" dirty="0"/>
          </a:p>
        </p:txBody>
      </p:sp>
    </p:spTree>
    <p:extLst>
      <p:ext uri="{BB962C8B-B14F-4D97-AF65-F5344CB8AC3E}">
        <p14:creationId xmlns:p14="http://schemas.microsoft.com/office/powerpoint/2010/main" val="3596273215"/>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when</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if</a:t>
            </a:r>
            <a:endParaRPr lang="en-US" sz="4400" b="1" dirty="0"/>
          </a:p>
        </p:txBody>
      </p:sp>
    </p:spTree>
    <p:extLst>
      <p:ext uri="{BB962C8B-B14F-4D97-AF65-F5344CB8AC3E}">
        <p14:creationId xmlns:p14="http://schemas.microsoft.com/office/powerpoint/2010/main" val="61900502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you remember</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you think</a:t>
            </a:r>
            <a:endParaRPr lang="en-US" sz="4400" b="1" dirty="0"/>
          </a:p>
        </p:txBody>
      </p:sp>
    </p:spTree>
    <p:extLst>
      <p:ext uri="{BB962C8B-B14F-4D97-AF65-F5344CB8AC3E}">
        <p14:creationId xmlns:p14="http://schemas.microsoft.com/office/powerpoint/2010/main" val="1074807227"/>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this place</a:t>
            </a:r>
            <a:endParaRPr lang="en-US" sz="4400" b="1" dirty="0" smtClean="0"/>
          </a:p>
        </p:txBody>
      </p:sp>
    </p:spTree>
    <p:extLst>
      <p:ext uri="{BB962C8B-B14F-4D97-AF65-F5344CB8AC3E}">
        <p14:creationId xmlns:p14="http://schemas.microsoft.com/office/powerpoint/2010/main" val="253444405"/>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Five Points is a slum</a:t>
            </a:r>
            <a:endParaRPr lang="en-US" sz="4400" b="1" dirty="0" smtClean="0"/>
          </a:p>
        </p:txBody>
      </p:sp>
    </p:spTree>
    <p:extLst>
      <p:ext uri="{BB962C8B-B14F-4D97-AF65-F5344CB8AC3E}">
        <p14:creationId xmlns:p14="http://schemas.microsoft.com/office/powerpoint/2010/main" val="3628412117"/>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you</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after</a:t>
            </a:r>
            <a:endParaRPr lang="en-US" sz="4400" b="1" dirty="0"/>
          </a:p>
        </p:txBody>
      </p:sp>
    </p:spTree>
    <p:extLst>
      <p:ext uri="{BB962C8B-B14F-4D97-AF65-F5344CB8AC3E}">
        <p14:creationId xmlns:p14="http://schemas.microsoft.com/office/powerpoint/2010/main" val="903119818"/>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rPr>
              <a:t>all these years, you still stop whatever you’re doing to watch the rain</a:t>
            </a:r>
            <a:endParaRPr lang="en-US" sz="4400" b="1" dirty="0"/>
          </a:p>
        </p:txBody>
      </p:sp>
    </p:spTree>
    <p:extLst>
      <p:ext uri="{BB962C8B-B14F-4D97-AF65-F5344CB8AC3E}">
        <p14:creationId xmlns:p14="http://schemas.microsoft.com/office/powerpoint/2010/main" val="35446513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smtClean="0">
              <a:hlinkClick r:id="rId2"/>
            </a:endParaRPr>
          </a:p>
          <a:p>
            <a:pPr marL="0" indent="0" algn="ctr">
              <a:buNone/>
            </a:pPr>
            <a:r>
              <a:rPr lang="en-US" sz="4400" b="1" dirty="0" smtClean="0">
                <a:hlinkClick r:id="rId3"/>
              </a:rPr>
              <a:t>way</a:t>
            </a:r>
            <a:endParaRPr lang="en-US" sz="4400" b="1" dirty="0" smtClean="0"/>
          </a:p>
          <a:p>
            <a:pPr marL="0" indent="0" algn="ctr">
              <a:buNone/>
            </a:pPr>
            <a:endParaRPr lang="en-US" sz="4400" b="1" dirty="0" smtClean="0"/>
          </a:p>
          <a:p>
            <a:pPr marL="0" indent="0" algn="ctr">
              <a:buNone/>
            </a:pPr>
            <a:endParaRPr lang="en-US" sz="4400" b="1" dirty="0"/>
          </a:p>
        </p:txBody>
      </p:sp>
    </p:spTree>
    <p:extLst>
      <p:ext uri="{BB962C8B-B14F-4D97-AF65-F5344CB8AC3E}">
        <p14:creationId xmlns:p14="http://schemas.microsoft.com/office/powerpoint/2010/main" val="462200949"/>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grew</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refer</a:t>
            </a:r>
            <a:endParaRPr lang="en-US" sz="4400" b="1" dirty="0"/>
          </a:p>
        </p:txBody>
      </p:sp>
    </p:spTree>
    <p:extLst>
      <p:ext uri="{BB962C8B-B14F-4D97-AF65-F5344CB8AC3E}">
        <p14:creationId xmlns:p14="http://schemas.microsoft.com/office/powerpoint/2010/main" val="840206337"/>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rPr>
              <a:t>to a certain art piece as “the dancing aliens”</a:t>
            </a:r>
            <a:endParaRPr lang="en-US" sz="4400" b="1" dirty="0"/>
          </a:p>
        </p:txBody>
      </p:sp>
    </p:spTree>
    <p:extLst>
      <p:ext uri="{BB962C8B-B14F-4D97-AF65-F5344CB8AC3E}">
        <p14:creationId xmlns:p14="http://schemas.microsoft.com/office/powerpoint/2010/main" val="4247106767"/>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smtClean="0"/>
          </a:p>
          <a:p>
            <a:pPr marL="0" indent="0" algn="ctr">
              <a:buNone/>
            </a:pPr>
            <a:r>
              <a:rPr lang="en-US" sz="4400" b="1" dirty="0" smtClean="0">
                <a:hlinkClick r:id="rId2"/>
              </a:rPr>
              <a:t>up doing this</a:t>
            </a:r>
            <a:endParaRPr lang="en-US" sz="4400" b="1" dirty="0"/>
          </a:p>
        </p:txBody>
      </p:sp>
    </p:spTree>
    <p:extLst>
      <p:ext uri="{BB962C8B-B14F-4D97-AF65-F5344CB8AC3E}">
        <p14:creationId xmlns:p14="http://schemas.microsoft.com/office/powerpoint/2010/main" val="976702943"/>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Midwest</a:t>
            </a:r>
            <a:endParaRPr lang="en-US" sz="4400" b="1" dirty="0" smtClean="0"/>
          </a:p>
          <a:p>
            <a:pPr marL="0" indent="0" algn="ctr">
              <a:buNone/>
            </a:pPr>
            <a:r>
              <a:rPr lang="en-US" sz="4400" b="1" dirty="0" smtClean="0">
                <a:hlinkClick r:id="rId3" action="ppaction://hlinksldjump"/>
              </a:rPr>
              <a:t>Valley</a:t>
            </a:r>
            <a:endParaRPr lang="en-US" sz="4400" b="1" dirty="0" smtClean="0"/>
          </a:p>
          <a:p>
            <a:pPr marL="0" indent="0" algn="ctr">
              <a:buNone/>
            </a:pPr>
            <a:r>
              <a:rPr lang="en-US" sz="4400" b="1" dirty="0" smtClean="0">
                <a:hlinkClick r:id="rId4" action="ppaction://hlinksldjump"/>
              </a:rPr>
              <a:t>hood</a:t>
            </a:r>
            <a:endParaRPr lang="en-US" sz="4400" b="1" dirty="0"/>
          </a:p>
        </p:txBody>
      </p:sp>
    </p:spTree>
    <p:extLst>
      <p:ext uri="{BB962C8B-B14F-4D97-AF65-F5344CB8AC3E}">
        <p14:creationId xmlns:p14="http://schemas.microsoft.com/office/powerpoint/2010/main" val="124483110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when</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if</a:t>
            </a:r>
            <a:endParaRPr lang="en-US" sz="4400" b="1" dirty="0"/>
          </a:p>
        </p:txBody>
      </p:sp>
    </p:spTree>
    <p:extLst>
      <p:ext uri="{BB962C8B-B14F-4D97-AF65-F5344CB8AC3E}">
        <p14:creationId xmlns:p14="http://schemas.microsoft.com/office/powerpoint/2010/main" val="2171880178"/>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you have</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you know</a:t>
            </a:r>
            <a:endParaRPr lang="en-US" sz="4400" b="1" dirty="0"/>
          </a:p>
        </p:txBody>
      </p:sp>
    </p:spTree>
    <p:extLst>
      <p:ext uri="{BB962C8B-B14F-4D97-AF65-F5344CB8AC3E}">
        <p14:creationId xmlns:p14="http://schemas.microsoft.com/office/powerpoint/2010/main" val="372232570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the</a:t>
            </a:r>
            <a:endParaRPr lang="en-US" sz="4400" b="1" dirty="0" smtClean="0"/>
          </a:p>
          <a:p>
            <a:pPr marL="0" indent="0" algn="ctr">
              <a:buNone/>
            </a:pPr>
            <a:r>
              <a:rPr lang="en-US" sz="4400" b="1" dirty="0" smtClean="0">
                <a:hlinkClick r:id="rId3" action="ppaction://hlinksldjump"/>
              </a:rPr>
              <a:t>what</a:t>
            </a:r>
            <a:endParaRPr lang="en-US" sz="4400" b="1" dirty="0" smtClean="0"/>
          </a:p>
          <a:p>
            <a:pPr marL="0" indent="0" algn="ctr">
              <a:buNone/>
            </a:pPr>
            <a:r>
              <a:rPr lang="en-US" sz="4400" b="1" dirty="0" smtClean="0">
                <a:hlinkClick r:id="rId4" action="ppaction://hlinksldjump"/>
              </a:rPr>
              <a:t>about</a:t>
            </a:r>
            <a:endParaRPr lang="en-US" sz="4400" b="1" dirty="0"/>
          </a:p>
        </p:txBody>
      </p:sp>
    </p:spTree>
    <p:extLst>
      <p:ext uri="{BB962C8B-B14F-4D97-AF65-F5344CB8AC3E}">
        <p14:creationId xmlns:p14="http://schemas.microsoft.com/office/powerpoint/2010/main" val="4204642348"/>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this right here</a:t>
            </a:r>
            <a:endParaRPr lang="en-US" sz="4400" b="1" dirty="0" smtClean="0"/>
          </a:p>
        </p:txBody>
      </p:sp>
    </p:spTree>
    <p:extLst>
      <p:ext uri="{BB962C8B-B14F-4D97-AF65-F5344CB8AC3E}">
        <p14:creationId xmlns:p14="http://schemas.microsoft.com/office/powerpoint/2010/main" val="515019598"/>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this means</a:t>
            </a:r>
            <a:endParaRPr lang="en-US" sz="4400" b="1" dirty="0" smtClean="0"/>
          </a:p>
        </p:txBody>
      </p:sp>
    </p:spTree>
    <p:extLst>
      <p:ext uri="{BB962C8B-B14F-4D97-AF65-F5344CB8AC3E}">
        <p14:creationId xmlns:p14="http://schemas.microsoft.com/office/powerpoint/2010/main" val="1456615399"/>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“remixed” version of Deborah Cox “Nobody’s Supposed To Be Here”</a:t>
            </a:r>
            <a:endParaRPr lang="en-US" sz="4400" b="1" dirty="0" smtClean="0"/>
          </a:p>
        </p:txBody>
      </p:sp>
    </p:spTree>
    <p:extLst>
      <p:ext uri="{BB962C8B-B14F-4D97-AF65-F5344CB8AC3E}">
        <p14:creationId xmlns:p14="http://schemas.microsoft.com/office/powerpoint/2010/main" val="19112873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know</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want</a:t>
            </a:r>
            <a:endParaRPr lang="en-US" sz="4400" b="1" dirty="0"/>
          </a:p>
        </p:txBody>
      </p:sp>
    </p:spTree>
    <p:extLst>
      <p:ext uri="{BB962C8B-B14F-4D97-AF65-F5344CB8AC3E}">
        <p14:creationId xmlns:p14="http://schemas.microsoft.com/office/powerpoint/2010/main" val="1011734305"/>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a small TV that works on top of the big TV that doesn’t work</a:t>
            </a:r>
            <a:endParaRPr lang="en-US" sz="4400" b="1" dirty="0" smtClean="0"/>
          </a:p>
        </p:txBody>
      </p:sp>
    </p:spTree>
    <p:extLst>
      <p:ext uri="{BB962C8B-B14F-4D97-AF65-F5344CB8AC3E}">
        <p14:creationId xmlns:p14="http://schemas.microsoft.com/office/powerpoint/2010/main" val="3611585231"/>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you </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your</a:t>
            </a:r>
            <a:endParaRPr lang="en-US" sz="4400" b="1" dirty="0" smtClean="0"/>
          </a:p>
        </p:txBody>
      </p:sp>
    </p:spTree>
    <p:extLst>
      <p:ext uri="{BB962C8B-B14F-4D97-AF65-F5344CB8AC3E}">
        <p14:creationId xmlns:p14="http://schemas.microsoft.com/office/powerpoint/2010/main" val="2807289875"/>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Jelly jars </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grandma</a:t>
            </a:r>
            <a:endParaRPr lang="en-US" sz="4400" b="1" dirty="0" smtClean="0"/>
          </a:p>
        </p:txBody>
      </p:sp>
    </p:spTree>
    <p:extLst>
      <p:ext uri="{BB962C8B-B14F-4D97-AF65-F5344CB8AC3E}">
        <p14:creationId xmlns:p14="http://schemas.microsoft.com/office/powerpoint/2010/main" val="2965908160"/>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smtClean="0"/>
          </a:p>
          <a:p>
            <a:pPr marL="0" indent="0" algn="ctr">
              <a:buNone/>
            </a:pPr>
            <a:r>
              <a:rPr lang="en-US" sz="4400" b="1" dirty="0" smtClean="0">
                <a:hlinkClick r:id="rId2"/>
              </a:rPr>
              <a:t>buys #</a:t>
            </a:r>
            <a:r>
              <a:rPr lang="en-US" sz="4400" b="1" dirty="0" err="1" smtClean="0">
                <a:hlinkClick r:id="rId2"/>
              </a:rPr>
              <a:t>GoodSense</a:t>
            </a:r>
            <a:r>
              <a:rPr lang="en-US" sz="4400" b="1" dirty="0" smtClean="0">
                <a:hlinkClick r:id="rId2"/>
              </a:rPr>
              <a:t> baggies</a:t>
            </a:r>
            <a:endParaRPr lang="en-US" sz="4400" b="1" dirty="0" smtClean="0"/>
          </a:p>
        </p:txBody>
      </p:sp>
    </p:spTree>
    <p:extLst>
      <p:ext uri="{BB962C8B-B14F-4D97-AF65-F5344CB8AC3E}">
        <p14:creationId xmlns:p14="http://schemas.microsoft.com/office/powerpoint/2010/main" val="3977428593"/>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smtClean="0"/>
          </a:p>
          <a:p>
            <a:pPr marL="0" indent="0" algn="ctr">
              <a:buNone/>
            </a:pPr>
            <a:r>
              <a:rPr lang="en-US" sz="4400" b="1" dirty="0" smtClean="0">
                <a:hlinkClick r:id="rId2"/>
              </a:rPr>
              <a:t>also be your drinking cup</a:t>
            </a:r>
            <a:endParaRPr lang="en-US" sz="4400" b="1" dirty="0" smtClean="0"/>
          </a:p>
        </p:txBody>
      </p:sp>
    </p:spTree>
    <p:extLst>
      <p:ext uri="{BB962C8B-B14F-4D97-AF65-F5344CB8AC3E}">
        <p14:creationId xmlns:p14="http://schemas.microsoft.com/office/powerpoint/2010/main" val="1081605516"/>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know</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see</a:t>
            </a:r>
            <a:endParaRPr lang="en-US" sz="4400" b="1" dirty="0" smtClean="0"/>
          </a:p>
        </p:txBody>
      </p:sp>
    </p:spTree>
    <p:extLst>
      <p:ext uri="{BB962C8B-B14F-4D97-AF65-F5344CB8AC3E}">
        <p14:creationId xmlns:p14="http://schemas.microsoft.com/office/powerpoint/2010/main" val="1097507441"/>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r>
              <a:rPr lang="en-US" sz="4400" b="1" dirty="0" smtClean="0">
                <a:hlinkClick r:id="rId2" action="ppaction://hlinksldjump"/>
              </a:rPr>
              <a:t>shoes</a:t>
            </a:r>
            <a:endParaRPr lang="en-US" sz="4400" b="1" dirty="0" smtClean="0"/>
          </a:p>
          <a:p>
            <a:pPr marL="0" indent="0" algn="ctr">
              <a:buNone/>
            </a:pPr>
            <a:endParaRPr lang="en-US" sz="4400" b="1" dirty="0" smtClean="0"/>
          </a:p>
          <a:p>
            <a:pPr marL="0" indent="0" algn="ctr">
              <a:buNone/>
            </a:pPr>
            <a:r>
              <a:rPr lang="en-US" sz="4400" b="1" dirty="0" smtClean="0">
                <a:hlinkClick r:id="rId3" action="ppaction://hlinksldjump"/>
              </a:rPr>
              <a:t>a</a:t>
            </a:r>
            <a:endParaRPr lang="en-US" sz="4400" b="1" dirty="0" smtClean="0"/>
          </a:p>
        </p:txBody>
      </p:sp>
    </p:spTree>
    <p:extLst>
      <p:ext uri="{BB962C8B-B14F-4D97-AF65-F5344CB8AC3E}">
        <p14:creationId xmlns:p14="http://schemas.microsoft.com/office/powerpoint/2010/main" val="648153823"/>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cop and let it be known</a:t>
            </a:r>
            <a:endParaRPr lang="en-US" sz="4400" b="1" dirty="0" smtClean="0"/>
          </a:p>
        </p:txBody>
      </p:sp>
    </p:spTree>
    <p:extLst>
      <p:ext uri="{BB962C8B-B14F-4D97-AF65-F5344CB8AC3E}">
        <p14:creationId xmlns:p14="http://schemas.microsoft.com/office/powerpoint/2010/main" val="3471693006"/>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hanging on power lines</a:t>
            </a:r>
            <a:endParaRPr lang="en-US" sz="4400" b="1" dirty="0" smtClean="0"/>
          </a:p>
        </p:txBody>
      </p:sp>
    </p:spTree>
    <p:extLst>
      <p:ext uri="{BB962C8B-B14F-4D97-AF65-F5344CB8AC3E}">
        <p14:creationId xmlns:p14="http://schemas.microsoft.com/office/powerpoint/2010/main" val="1369565882"/>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4144963"/>
          </a:xfrm>
        </p:spPr>
        <p:txBody>
          <a:bodyPr>
            <a:normAutofit/>
          </a:bodyPr>
          <a:lstStyle/>
          <a:p>
            <a:pPr marL="0" indent="0" algn="ctr">
              <a:buNone/>
            </a:pPr>
            <a:endParaRPr lang="en-US" sz="4400" b="1" dirty="0"/>
          </a:p>
          <a:p>
            <a:pPr marL="0" indent="0" algn="ctr">
              <a:buNone/>
            </a:pPr>
            <a:r>
              <a:rPr lang="en-US" sz="4400" b="1" dirty="0" smtClean="0">
                <a:hlinkClick r:id="rId2"/>
              </a:rPr>
              <a:t>I’m here not washing my car</a:t>
            </a:r>
            <a:endParaRPr lang="en-US" sz="4400" b="1" dirty="0" smtClean="0"/>
          </a:p>
        </p:txBody>
      </p:sp>
    </p:spTree>
    <p:extLst>
      <p:ext uri="{BB962C8B-B14F-4D97-AF65-F5344CB8AC3E}">
        <p14:creationId xmlns:p14="http://schemas.microsoft.com/office/powerpoint/2010/main" val="20217105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19498</TotalTime>
  <Words>1539</Words>
  <Application>Microsoft Office PowerPoint</Application>
  <PresentationFormat>On-screen Show (4:3)</PresentationFormat>
  <Paragraphs>851</Paragraphs>
  <Slides>343</Slides>
  <Notes>0</Notes>
  <HiddenSlides>0</HiddenSlides>
  <MMClips>0</MMClips>
  <ScaleCrop>false</ScaleCrop>
  <HeadingPairs>
    <vt:vector size="4" baseType="variant">
      <vt:variant>
        <vt:lpstr>Theme</vt:lpstr>
      </vt:variant>
      <vt:variant>
        <vt:i4>1</vt:i4>
      </vt:variant>
      <vt:variant>
        <vt:lpstr>Slide Titles</vt:lpstr>
      </vt:variant>
      <vt:variant>
        <vt:i4>343</vt:i4>
      </vt:variant>
    </vt:vector>
  </HeadingPairs>
  <TitlesOfParts>
    <vt:vector size="344" baseType="lpstr">
      <vt:lpstr>Office Theme</vt:lpstr>
      <vt:lpstr>Choose Your Own Adventure… One word at a time!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Choose Your Own Adventure!  One word at a time…</dc:title>
  <dc:creator>Pius</dc:creator>
  <cp:lastModifiedBy>Pius Wong</cp:lastModifiedBy>
  <cp:revision>590</cp:revision>
  <dcterms:created xsi:type="dcterms:W3CDTF">2015-08-29T00:47:47Z</dcterms:created>
  <dcterms:modified xsi:type="dcterms:W3CDTF">2016-09-10T22:59:30Z</dcterms:modified>
</cp:coreProperties>
</file>