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59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4" r:id="rId300"/>
    <p:sldId id="553"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98" r:id="rId323"/>
    <p:sldId id="576" r:id="rId324"/>
    <p:sldId id="577" r:id="rId325"/>
    <p:sldId id="578" r:id="rId326"/>
    <p:sldId id="579" r:id="rId327"/>
    <p:sldId id="580" r:id="rId328"/>
    <p:sldId id="581" r:id="rId329"/>
    <p:sldId id="582" r:id="rId330"/>
    <p:sldId id="583" r:id="rId331"/>
    <p:sldId id="584" r:id="rId332"/>
    <p:sldId id="585" r:id="rId333"/>
    <p:sldId id="586" r:id="rId334"/>
    <p:sldId id="587" r:id="rId335"/>
    <p:sldId id="588" r:id="rId336"/>
    <p:sldId id="589" r:id="rId337"/>
    <p:sldId id="590" r:id="rId338"/>
    <p:sldId id="591" r:id="rId339"/>
    <p:sldId id="592" r:id="rId340"/>
    <p:sldId id="593" r:id="rId341"/>
    <p:sldId id="594" r:id="rId342"/>
    <p:sldId id="595" r:id="rId343"/>
    <p:sldId id="596" r:id="rId3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2" autoAdjust="0"/>
    <p:restoredTop sz="94660"/>
  </p:normalViewPr>
  <p:slideViewPr>
    <p:cSldViewPr>
      <p:cViewPr varScale="1">
        <p:scale>
          <a:sx n="110" d="100"/>
          <a:sy n="110" d="100"/>
        </p:scale>
        <p:origin x="-1620"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345" Type="http://schemas.openxmlformats.org/officeDocument/2006/relationships/presProps" Target="presProps.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viewProps" Target="viewProps.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theme" Target="theme/theme1.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tableStyles" Target="tableStyles.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323" Type="http://schemas.openxmlformats.org/officeDocument/2006/relationships/slide" Target="slides/slide322.xml"/><Relationship Id="rId328" Type="http://schemas.openxmlformats.org/officeDocument/2006/relationships/slide" Target="slides/slide327.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slide" Target="slides/slide317.xml"/><Relationship Id="rId339" Type="http://schemas.openxmlformats.org/officeDocument/2006/relationships/slide" Target="slides/slide338.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334" Type="http://schemas.openxmlformats.org/officeDocument/2006/relationships/slide" Target="slides/slide333.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34E829-F2EA-405D-A96D-3C74DB6F328A}"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205492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4E829-F2EA-405D-A96D-3C74DB6F328A}"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401897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4E829-F2EA-405D-A96D-3C74DB6F328A}"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356888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34E829-F2EA-405D-A96D-3C74DB6F328A}"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3DF0C-3CC7-4B63-A299-D6B28868E787}" type="slidenum">
              <a:rPr lang="en-US" smtClean="0"/>
              <a:t>‹#›</a:t>
            </a:fld>
            <a:endParaRPr lang="en-US"/>
          </a:p>
        </p:txBody>
      </p:sp>
      <p:sp>
        <p:nvSpPr>
          <p:cNvPr id="7" name="TextBox 6"/>
          <p:cNvSpPr txBox="1"/>
          <p:nvPr userDrawn="1"/>
        </p:nvSpPr>
        <p:spPr>
          <a:xfrm>
            <a:off x="8337754" y="6488668"/>
            <a:ext cx="806246" cy="369332"/>
          </a:xfrm>
          <a:prstGeom prst="rect">
            <a:avLst/>
          </a:prstGeom>
          <a:noFill/>
        </p:spPr>
        <p:txBody>
          <a:bodyPr wrap="none" rtlCol="0">
            <a:spAutoFit/>
          </a:bodyPr>
          <a:lstStyle/>
          <a:p>
            <a:r>
              <a:rPr lang="en-US" dirty="0" smtClean="0">
                <a:hlinkClick r:id="rId2" action="ppaction://hlinksldjump"/>
              </a:rPr>
              <a:t>restart</a:t>
            </a:r>
            <a:endParaRPr lang="en-US" dirty="0"/>
          </a:p>
        </p:txBody>
      </p:sp>
    </p:spTree>
    <p:extLst>
      <p:ext uri="{BB962C8B-B14F-4D97-AF65-F5344CB8AC3E}">
        <p14:creationId xmlns:p14="http://schemas.microsoft.com/office/powerpoint/2010/main" val="1549237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34E829-F2EA-405D-A96D-3C74DB6F328A}" type="datetimeFigureOut">
              <a:rPr lang="en-US" smtClean="0"/>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229776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34E829-F2EA-405D-A96D-3C74DB6F328A}"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393465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34E829-F2EA-405D-A96D-3C74DB6F328A}" type="datetimeFigureOut">
              <a:rPr lang="en-US" smtClean="0"/>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368451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34E829-F2EA-405D-A96D-3C74DB6F328A}" type="datetimeFigureOut">
              <a:rPr lang="en-US" smtClean="0"/>
              <a:t>9/10/2016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331914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4E829-F2EA-405D-A96D-3C74DB6F328A}" type="datetimeFigureOut">
              <a:rPr lang="en-US" smtClean="0"/>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189775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4E829-F2EA-405D-A96D-3C74DB6F328A}"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229015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4E829-F2EA-405D-A96D-3C74DB6F328A}" type="datetimeFigureOut">
              <a:rPr lang="en-US" smtClean="0"/>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3DF0C-3CC7-4B63-A299-D6B28868E787}" type="slidenum">
              <a:rPr lang="en-US" smtClean="0"/>
              <a:t>‹#›</a:t>
            </a:fld>
            <a:endParaRPr lang="en-US"/>
          </a:p>
        </p:txBody>
      </p:sp>
    </p:spTree>
    <p:extLst>
      <p:ext uri="{BB962C8B-B14F-4D97-AF65-F5344CB8AC3E}">
        <p14:creationId xmlns:p14="http://schemas.microsoft.com/office/powerpoint/2010/main" val="405031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4E829-F2EA-405D-A96D-3C74DB6F328A}" type="datetimeFigureOut">
              <a:rPr lang="en-US" smtClean="0"/>
              <a:t>9/10/2016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3DF0C-3CC7-4B63-A299-D6B28868E787}" type="slidenum">
              <a:rPr lang="en-US" smtClean="0"/>
              <a:t>‹#›</a:t>
            </a:fld>
            <a:endParaRPr lang="en-US"/>
          </a:p>
        </p:txBody>
      </p:sp>
    </p:spTree>
    <p:extLst>
      <p:ext uri="{BB962C8B-B14F-4D97-AF65-F5344CB8AC3E}">
        <p14:creationId xmlns:p14="http://schemas.microsoft.com/office/powerpoint/2010/main" val="3911591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hyperlink" Target="http://www.piuswong.com/" TargetMode="External"/><Relationship Id="rId4" Type="http://schemas.openxmlformats.org/officeDocument/2006/relationships/slide" Target="slide146.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hyperlink" Target="https://www.youtube.com/watch?v=BJs_L7yq5qE"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slide" Target="slide101.xml"/><Relationship Id="rId2" Type="http://schemas.openxmlformats.org/officeDocument/2006/relationships/slide" Target="slide10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slide" Target="slide102.xml"/><Relationship Id="rId2" Type="http://schemas.openxmlformats.org/officeDocument/2006/relationships/slide" Target="slide10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slide" Target="slide104.xml"/><Relationship Id="rId2" Type="http://schemas.openxmlformats.org/officeDocument/2006/relationships/slide" Target="slide10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twitter.com/neilyy/status/600486482374189056"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twitter.com/AverytheQueen/status/629008164566904832"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slide" Target="slide106.xml"/><Relationship Id="rId2" Type="http://schemas.openxmlformats.org/officeDocument/2006/relationships/slide" Target="slide10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www.facebook.com/RGVFunny/posts/499689870124955"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www.youtube.com/watch?v=grSlcnysHjY"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slide" Target="slide109.xml"/><Relationship Id="rId2" Type="http://schemas.openxmlformats.org/officeDocument/2006/relationships/slide" Target="slide114.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slide" Target="slide110.xml"/><Relationship Id="rId2" Type="http://schemas.openxmlformats.org/officeDocument/2006/relationships/slide" Target="slide1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witter.com/bortions/status/518467539639500800" TargetMode="External"/><Relationship Id="rId2" Type="http://schemas.openxmlformats.org/officeDocument/2006/relationships/hyperlink" Target="http://dcist.com/2012/04/cheap_trick_to_headline_earth_day_c.php"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slide" Target="slide111.xml"/><Relationship Id="rId2" Type="http://schemas.openxmlformats.org/officeDocument/2006/relationships/slide" Target="slide11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plus.google.com/102917368805144861353/posts/M6GasmkCShV"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henvalleygirl21.blogspot.com/2005/04/you-know-youre-from-valley-if.html"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www.schuminweb.com/2005/09/06/you-know-youre-from-the-shenandoah-valley-if/"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www.someecards.com/usercards/viewcard/MjAxMi00MTIxZDhkNjhkM2I0YzU0"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slide" Target="slide121.xml"/><Relationship Id="rId2" Type="http://schemas.openxmlformats.org/officeDocument/2006/relationships/slide" Target="slide116.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slide" Target="slide118.xml"/><Relationship Id="rId2" Type="http://schemas.openxmlformats.org/officeDocument/2006/relationships/slide" Target="slide117.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twitter.com/nicoleoutka/status/583670389768728576"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slide" Target="slide119.xml"/><Relationship Id="rId2" Type="http://schemas.openxmlformats.org/officeDocument/2006/relationships/slide" Target="slide120.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www.bike-air.com/Winter-Storm-Warning-in-Upper-Midwest_10566284.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books.google.com/books?id=El1JLKI5rMIC&amp;pg=PA74&amp;lpg=PA74&amp;dq=%22you+know+you're+from+the+midwest+if+you+can%22&amp;source=bl&amp;ots=IQOQdIhGVS&amp;sig=yddPXf6eUodlq6ZWo9GPpD0hdSA&amp;hl=en&amp;sa=X&amp;ved=0CB4Q6AEwAGoVChMIvIDF3rDXxwIVQcuACh0gygAO#v=onepage&amp;q=%22you%20know%20you're%20from%20the%20midwest%20if%20you%20can%22&amp;f=false"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slide" Target="slide125.xml"/><Relationship Id="rId2" Type="http://schemas.openxmlformats.org/officeDocument/2006/relationships/slide" Target="slide122.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3" Type="http://schemas.openxmlformats.org/officeDocument/2006/relationships/slide" Target="slide123.xml"/><Relationship Id="rId2" Type="http://schemas.openxmlformats.org/officeDocument/2006/relationships/slide" Target="slide124.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websta.me/n/mstrasileigh"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twitter.com/kikimo21/status/547546565582127104"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slide" Target="slide127.xml"/><Relationship Id="rId2" Type="http://schemas.openxmlformats.org/officeDocument/2006/relationships/slide" Target="slide126.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s://www.reddit.com/r/funny/comments/1kvw29/you_know_youre_from_the_midwest_when_you_watch/"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hyperlink" Target="https://twitter.com/ldavid_jeremy/status/628664031671259136" TargetMode="Externa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slide" Target="slide145.xml"/><Relationship Id="rId2" Type="http://schemas.openxmlformats.org/officeDocument/2006/relationships/slide" Target="slide129.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slide" Target="slide130.xml"/><Relationship Id="rId2" Type="http://schemas.openxmlformats.org/officeDocument/2006/relationships/slide" Target="slide13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3" Type="http://schemas.openxmlformats.org/officeDocument/2006/relationships/slide" Target="slide134.xml"/><Relationship Id="rId2" Type="http://schemas.openxmlformats.org/officeDocument/2006/relationships/slide" Target="slide131.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3" Type="http://schemas.openxmlformats.org/officeDocument/2006/relationships/slide" Target="slide133.xml"/><Relationship Id="rId2" Type="http://schemas.openxmlformats.org/officeDocument/2006/relationships/slide" Target="slide132.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photographedgaycouples.tumblr.com/post/59528665444/elijahwt-you-know-you-want-more-so-follow-me"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annaferminmusic.com/someday_afternoon_ep/"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www.tvguide.com/news/sony-upcoming-movies-jumanji-bad-boys/"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slide" Target="slide137.xml"/><Relationship Id="rId2" Type="http://schemas.openxmlformats.org/officeDocument/2006/relationships/slide" Target="slide136.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books.google.com/books?id=brMVf2Ivb-4C&amp;pg=PT30&amp;lpg=PT30&amp;dq=%22you+know+you+want+to+write+something%22&amp;source=bl&amp;ots=8kBq3x_nEj&amp;sig=tG6ZejNQ5cpxeXvDpsR_7rRjyHk&amp;hl=en&amp;sa=X&amp;ved=0CB4Q6AEwAGoVChMIvP7kn77XxwIVi5ENCh1odABU#v=onepage&amp;q=%22you%20know%20you%20want%20to%20write%20something%22&amp;f=false"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3" Type="http://schemas.openxmlformats.org/officeDocument/2006/relationships/slide" Target="slide140.xml"/><Relationship Id="rId2" Type="http://schemas.openxmlformats.org/officeDocument/2006/relationships/slide" Target="slide138.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slide" Target="slide139.xml"/><Relationship Id="rId2" Type="http://schemas.openxmlformats.org/officeDocument/2006/relationships/hyperlink" Target="https://books.google.com/books?id=8bn0AQAAQBAJ&amp;pg=PA19&amp;lpg=PA19&amp;dq=%22you+know+you+want+to+be+a+marine%22&amp;source=bl&amp;ots=nuBa6aC_Pd&amp;sig=jaPLFVYzuZ9DCbiT9wqnlu734aU&amp;hl=en&amp;sa=X&amp;ved=0CB4Q6AEwAGoVChMIkrGWtb_XxwIVwZyACh30zQBf#v=onepage&amp;q=%22you%20know%20you%20want%20to%20be%20a%20marine%22&amp;f=false"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twitter.com/BroncoMan79/status/56967759249792204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ooks.google.com/books?id=kxw4CgAAQBAJ&amp;pg=PT11&amp;lpg=PT11&amp;dq=%22i+want+you+to+know+that+it's+alright%22&amp;source=bl&amp;ots=JDB9d-4a9Y&amp;sig=7HoN2EhDLTD6AD3DA5A8_NuO2bU&amp;hl=en&amp;sa=X&amp;ved=0CCEQ6AEwAWoVChMItsaa6KrNxwIVS4wNCh3qiQ6g#v=onepage&amp;q=%22i%20want%20you%20to%20know%20that%20it's%20alright%22&amp;f=false" TargetMode="Externa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3" Type="http://schemas.openxmlformats.org/officeDocument/2006/relationships/slide" Target="slide142.xml"/><Relationship Id="rId2" Type="http://schemas.openxmlformats.org/officeDocument/2006/relationships/slide" Target="slide141.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www.lyrics.net/lyric/373665"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3" Type="http://schemas.openxmlformats.org/officeDocument/2006/relationships/slide" Target="slide144.xml"/><Relationship Id="rId2" Type="http://schemas.openxmlformats.org/officeDocument/2006/relationships/slide" Target="slide143.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hyperlink" Target="http://www.lesbianloveguru.com/peanutbutter/" TargetMode="Externa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hyperlink" Target="https://books.google.com/books?id=KM2WBAAAQBAJ&amp;pg=PA40&amp;lpg=PA40&amp;dq=%22you+know+you+want+to+be+together+but+you%22&amp;source=bl&amp;ots=7LIlNFlQR9&amp;sig=bUq20qpH0t1TVlRMc-BsAo1-JOc&amp;hl=en&amp;sa=X&amp;ved=0CB4Q6AEwAGoVChMIh9Gz4MDXxwIVwo0NCh0y1wAw#v=onepage&amp;q=%22you%20know%20you%20want%20to%20be%20together%20but%20you%22&amp;f=false"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hyperlink" Target="https://www.youtube.com/watch?v=aBn7bjy9c4U" TargetMode="Externa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3" Type="http://schemas.openxmlformats.org/officeDocument/2006/relationships/slide" Target="slide317.xml"/><Relationship Id="rId2" Type="http://schemas.openxmlformats.org/officeDocument/2006/relationships/slide" Target="slide147.xml"/><Relationship Id="rId1" Type="http://schemas.openxmlformats.org/officeDocument/2006/relationships/slideLayout" Target="../slideLayouts/slideLayout2.xml"/><Relationship Id="rId5" Type="http://schemas.openxmlformats.org/officeDocument/2006/relationships/slide" Target="slide273.xml"/><Relationship Id="rId4" Type="http://schemas.openxmlformats.org/officeDocument/2006/relationships/slide" Target="slide207.xml"/></Relationships>
</file>

<file path=ppt/slides/_rels/slide147.xml.rels><?xml version="1.0" encoding="UTF-8" standalone="yes"?>
<Relationships xmlns="http://schemas.openxmlformats.org/package/2006/relationships"><Relationship Id="rId3" Type="http://schemas.openxmlformats.org/officeDocument/2006/relationships/slide" Target="slide148.xml"/><Relationship Id="rId2" Type="http://schemas.openxmlformats.org/officeDocument/2006/relationships/hyperlink" Target="http://biblehub.com/revelation/21-6.htm"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3" Type="http://schemas.openxmlformats.org/officeDocument/2006/relationships/slide" Target="slide160.xml"/><Relationship Id="rId2" Type="http://schemas.openxmlformats.org/officeDocument/2006/relationships/slide" Target="slide149.xml"/><Relationship Id="rId1" Type="http://schemas.openxmlformats.org/officeDocument/2006/relationships/slideLayout" Target="../slideLayouts/slideLayout2.xml"/><Relationship Id="rId4" Type="http://schemas.openxmlformats.org/officeDocument/2006/relationships/slide" Target="slide174.xml"/></Relationships>
</file>

<file path=ppt/slides/_rels/slide149.xml.rels><?xml version="1.0" encoding="UTF-8" standalone="yes"?>
<Relationships xmlns="http://schemas.openxmlformats.org/package/2006/relationships"><Relationship Id="rId3" Type="http://schemas.openxmlformats.org/officeDocument/2006/relationships/slide" Target="slide151.xml"/><Relationship Id="rId2" Type="http://schemas.openxmlformats.org/officeDocument/2006/relationships/slide" Target="slide15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t9no7poYZz0"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hyperlink" Target="http://www.theodore-roosevelt.com/trsorbonnespeech.html"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3" Type="http://schemas.openxmlformats.org/officeDocument/2006/relationships/slide" Target="slide152.xml"/><Relationship Id="rId2" Type="http://schemas.openxmlformats.org/officeDocument/2006/relationships/hyperlink" Target="http://www.hairfield.com/lectures.htm"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3" Type="http://schemas.openxmlformats.org/officeDocument/2006/relationships/slide" Target="slide153.xml"/><Relationship Id="rId2" Type="http://schemas.openxmlformats.org/officeDocument/2006/relationships/hyperlink" Target="https://www.youtube.com/watch?v=pMp3jNKU-ug"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slide" Target="slide157.xml"/><Relationship Id="rId2" Type="http://schemas.openxmlformats.org/officeDocument/2006/relationships/slide" Target="slide154.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slide" Target="slide156.xml"/><Relationship Id="rId2" Type="http://schemas.openxmlformats.org/officeDocument/2006/relationships/slide" Target="slide155.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3" Type="http://schemas.openxmlformats.org/officeDocument/2006/relationships/hyperlink" Target="http://www.buzzfeed.com/jarettwieselman/cw-2015-2016-schedule#.ioVWWJ6X6a" TargetMode="External"/><Relationship Id="rId2" Type="http://schemas.openxmlformats.org/officeDocument/2006/relationships/hyperlink" Target="http://www.lipsitzgreen.com/dwi/"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www.nytimes.com/2014/04/28/opinion/the-wire-next-time.html"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slide" Target="slide159.xml"/><Relationship Id="rId2" Type="http://schemas.openxmlformats.org/officeDocument/2006/relationships/slide" Target="slide158.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www.thenational.ae/blogs/kit-bag/uaes-road-to-cricket-world-cup-2015"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www.zoopla.co.uk/askme/details/renting/bury-st-edmunds/67674#IGCioqeTWY7Zlv5g.9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slide" Target="slide161.xml"/><Relationship Id="rId2" Type="http://schemas.openxmlformats.org/officeDocument/2006/relationships/hyperlink" Target="http://memegenerator.net/instance/37573899"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3" Type="http://schemas.openxmlformats.org/officeDocument/2006/relationships/slide" Target="slide169.xml"/><Relationship Id="rId2" Type="http://schemas.openxmlformats.org/officeDocument/2006/relationships/slide" Target="slide162.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slide" Target="slide164.xml"/><Relationship Id="rId2" Type="http://schemas.openxmlformats.org/officeDocument/2006/relationships/slide" Target="slide163.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3" Type="http://schemas.openxmlformats.org/officeDocument/2006/relationships/hyperlink" Target="https://www.youtube.com/watch?v=-asn0-YBxW0" TargetMode="External"/><Relationship Id="rId2" Type="http://schemas.openxmlformats.org/officeDocument/2006/relationships/hyperlink" Target="http://www.brainyquote.com/quotes/quotes/f/friedrichn109784.html"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slide" Target="slide166.xml"/><Relationship Id="rId2" Type="http://schemas.openxmlformats.org/officeDocument/2006/relationships/slide" Target="slide165.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books.google.com/books?id=N5zS13NcQNEC&amp;pg=PA110&amp;lpg=PA110&amp;dq=%22it+is+not+a+lack+of+love+that+you%22&amp;source=bl&amp;ots=KZ0-N_ysRY&amp;sig=JmVmGmTaZjfr1BLdjJ7Yf_XaBDI&amp;hl=en&amp;sa=X&amp;ved=0CB4Q6AEwAGoVChMInPqB8tXjxwIVjFOSCh3wkQmA#v=onepage&amp;q=%22it%20is%20not%20a%20lack%20of%20love%20that%20you%22&amp;f=false"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slide" Target="slide168.xml"/><Relationship Id="rId2" Type="http://schemas.openxmlformats.org/officeDocument/2006/relationships/slide" Target="slide167.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books.google.com/books?id=Y4jcyZ2Y9sgC&amp;pg=PT73&amp;lpg=PT73&amp;dq=%22it+is+not+a+lack+of+love+that+keeps+jesus%22&amp;source=bl&amp;ots=wjk6QV2Doq&amp;sig=MAG-xb2n2xWkd_hyneN8qDtUuw4&amp;hl=en&amp;sa=X&amp;ved=0CB4Q6AEwAGoVChMIsf7Xl9bjxwIVAXySCh3ejgsG#v=onepage&amp;q=%22it%20is%20not%20a%20lack%20of%20love%20that%20keeps%20jesus%22&amp;f=false"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books.google.com/books?id=FGcFBgAAQBAJ&amp;pg=PT50&amp;lpg=PT50&amp;dq=%22it+is+not+a+lack+of+love+that+keeps+her%22&amp;source=bl&amp;ots=-kxU84IoFe&amp;sig=I40ZaVWoG7UD7FpvjraCJ9IC3Z8&amp;hl=en&amp;sa=X&amp;ved=0CB4Q6AEwAGoVChMI2ainsdbjxwIVShaSCh1ZqAEb#v=onepage&amp;q=%22it%20is%20not%20a%20lack%20of%20love%20that%20keeps%20her%22&amp;f=false"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slide" Target="slide173.xml"/><Relationship Id="rId2" Type="http://schemas.openxmlformats.org/officeDocument/2006/relationships/slide" Target="slide17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t9no7poYZz0" TargetMode="Externa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3" Type="http://schemas.openxmlformats.org/officeDocument/2006/relationships/slide" Target="slide172.xml"/><Relationship Id="rId2" Type="http://schemas.openxmlformats.org/officeDocument/2006/relationships/slide" Target="slide171.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thecioleader.com/2014/03/28/four-steps-to-help-cios-drive-innovation-and-strategy/"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english.pravda.ru/world/ussr/18-06-2015/131021-ukraine_privatization-0/"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hyperlink" Target="http://www.talentquest.com/corpsite/5-myths-about-mentoring" TargetMode="Externa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3" Type="http://schemas.openxmlformats.org/officeDocument/2006/relationships/slide" Target="slide192.xml"/><Relationship Id="rId2" Type="http://schemas.openxmlformats.org/officeDocument/2006/relationships/slide" Target="slide175.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slide" Target="slide179.xml"/><Relationship Id="rId2" Type="http://schemas.openxmlformats.org/officeDocument/2006/relationships/slide" Target="slide176.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3" Type="http://schemas.openxmlformats.org/officeDocument/2006/relationships/slide" Target="slide178.xml"/><Relationship Id="rId2" Type="http://schemas.openxmlformats.org/officeDocument/2006/relationships/slide" Target="slide177.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marriageforlife.org/index.php?option=com_content&amp;view=article&amp;id=28:it-is-not-good-for-man-to-be-alone-&amp;catid=13:articles&amp;Itemid=60"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hyperlink" Target="https://books.google.com/books?id=iOzrQ5JikhsC&amp;pg=PA12&amp;lpg=PA12&amp;dq=%22it+is+not+good+for+man+to+live+alone%22&amp;source=bl&amp;ots=KcKuyeOALX&amp;sig=5scLttWUjZp8ej74kcQ1gaKA2Xs&amp;hl=en&amp;sa=X&amp;ved=0CCUQ6AEwAmoVChMIvuHludjjxwIVTo6SCh11PgFK#v=onepage&amp;q=%22it%20is%20not%20good%20for%20man%20to%20live%20alone%22&amp;f=false" TargetMode="Externa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3" Type="http://schemas.openxmlformats.org/officeDocument/2006/relationships/slide" Target="slide183.xml"/><Relationship Id="rId2" Type="http://schemas.openxmlformats.org/officeDocument/2006/relationships/slide" Target="slide18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3" Type="http://schemas.openxmlformats.org/officeDocument/2006/relationships/slide" Target="slide182.xml"/><Relationship Id="rId2" Type="http://schemas.openxmlformats.org/officeDocument/2006/relationships/slide" Target="slide181.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hyperlink" Target="https://books.google.com/books?id=ElKWqPW6yBoC&amp;pg=PT22&amp;lpg=PT22&amp;dq=%22it+is+not+good+for+the+woman+to+remain%22&amp;source=bl&amp;ots=SW6RMOzkug&amp;sig=kc7F9Gi2z97TyRAw1xPB4gnkE3o&amp;hl=en&amp;sa=X&amp;ved=0CB4Q6AEwAGoVChMIqfv54ZrlxwIVx5-ACh2bnQ4Y#v=onepage&amp;q=%22it%20is%20not%20good%20for%20the%20woman%20to%20remain%22&amp;f=false" TargetMode="Externa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www.krepublishers.com/02-Journals/T-Anth/Anth-05-0-000-000-2003-Web/Anth-05-4-217-303-2003-Abst-PDF/Anth-05-4-225-236-2003-135-Odimegwu-C/Anth-05-4-225-236-2003-135-Odimegwu-C-Text.pdf"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3" Type="http://schemas.openxmlformats.org/officeDocument/2006/relationships/slide" Target="slide184.xml"/><Relationship Id="rId2" Type="http://schemas.openxmlformats.org/officeDocument/2006/relationships/slide" Target="slide189.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slide" Target="slide188.xml"/><Relationship Id="rId2" Type="http://schemas.openxmlformats.org/officeDocument/2006/relationships/slide" Target="slide185.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3" Type="http://schemas.openxmlformats.org/officeDocument/2006/relationships/slide" Target="slide187.xml"/><Relationship Id="rId2" Type="http://schemas.openxmlformats.org/officeDocument/2006/relationships/slide" Target="slide186.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barneteye.blogspot.com/2010/12/save-barnet-library-service-campaign.html"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hyperlink" Target="http://www.city-data.com/forum/non-romantic-relationships/2012560-why-do-some-people-take-credit.html" TargetMode="Externa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3" Type="http://schemas.openxmlformats.org/officeDocument/2006/relationships/hyperlink" Target="http://biblehub.com/sermons/auth/thomas/the_soul_without_knowledge.htm" TargetMode="External"/><Relationship Id="rId2" Type="http://schemas.openxmlformats.org/officeDocument/2006/relationships/hyperlink" Target="https://www.biblegateway.com/passage/?search=Proverbs%2019:1-3&amp;version=MEV"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slide" Target="slide191.xml"/><Relationship Id="rId2" Type="http://schemas.openxmlformats.org/officeDocument/2006/relationships/slide" Target="slide19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hyperlink" Target="https://www.pinterest.com/pin/511088257686335481/"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hyperlink" Target="http://atthebackofthehill.blogspot.com/2012_06_01_archive.html"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hyperlink" Target="http://www.incourage.me/2011/03/mask-and-cape.html"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slide" Target="slide198.xml"/><Relationship Id="rId2" Type="http://schemas.openxmlformats.org/officeDocument/2006/relationships/slide" Target="slide193.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3" Type="http://schemas.openxmlformats.org/officeDocument/2006/relationships/slide" Target="slide194.xml"/><Relationship Id="rId2" Type="http://schemas.openxmlformats.org/officeDocument/2006/relationships/slide" Target="slide195.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hyperlink" Target="http://www.pagebypagebooks.com/Bram_Stoker/Dracula/CHAPTER_18_p3.html"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slide" Target="slide196.xml"/><Relationship Id="rId2" Type="http://schemas.openxmlformats.org/officeDocument/2006/relationships/slide" Target="slide197.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2" Type="http://schemas.openxmlformats.org/officeDocument/2006/relationships/hyperlink" Target="https://kotobank.jp/ejword/good" TargetMode="Externa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hyperlink" Target="http://www.telelib.com/authors/K/KiplingRudyard/prose/LifesHandicap/withoutclergy.html" TargetMode="Externa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3" Type="http://schemas.openxmlformats.org/officeDocument/2006/relationships/slide" Target="slide204.xml"/><Relationship Id="rId2" Type="http://schemas.openxmlformats.org/officeDocument/2006/relationships/slide" Target="slide199.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3" Type="http://schemas.openxmlformats.org/officeDocument/2006/relationships/slide" Target="slide201.xml"/><Relationship Id="rId2" Type="http://schemas.openxmlformats.org/officeDocument/2006/relationships/slide" Target="slide20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hyperlink" Target="http://www.jstor.org/stable/30226425?seq=1#page_scan_tab_contents" TargetMode="Externa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3" Type="http://schemas.openxmlformats.org/officeDocument/2006/relationships/slide" Target="slide202.xml"/><Relationship Id="rId2" Type="http://schemas.openxmlformats.org/officeDocument/2006/relationships/slide" Target="slide203.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hyperlink" Target="http://www.pbs.org/newshour/rundown/singapore-elections/"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hyperlink" Target="http://www.anxietyzone.com/index.php?topic=26529.0"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slide" Target="slide206.xml"/><Relationship Id="rId2" Type="http://schemas.openxmlformats.org/officeDocument/2006/relationships/slide" Target="slide205.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hyperlink" Target="http://caterina.net/2011/09/03/noise-inspiration-and-making-things/"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hyperlink" Target="https://volcanocafe.wordpress.com/2011/12/03/mount-erebus-ross-island-and-the-age-of-exploration/" TargetMode="Externa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3" Type="http://schemas.openxmlformats.org/officeDocument/2006/relationships/hyperlink" Target="https://www.youtube.com/watch?v=XZp3Mtn-YsI" TargetMode="External"/><Relationship Id="rId2" Type="http://schemas.openxmlformats.org/officeDocument/2006/relationships/slide" Target="slide208.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3" Type="http://schemas.openxmlformats.org/officeDocument/2006/relationships/slide" Target="slide209.xml"/><Relationship Id="rId2" Type="http://schemas.openxmlformats.org/officeDocument/2006/relationships/slide" Target="slide225.xm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3" Type="http://schemas.openxmlformats.org/officeDocument/2006/relationships/hyperlink" Target="https://www.youtube.com/watch?v=WPpogsB29eE" TargetMode="External"/><Relationship Id="rId2" Type="http://schemas.openxmlformats.org/officeDocument/2006/relationships/slide" Target="slide2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loveshack.org/forums/breaking-up-reconciliation-coping/second-chances/498672-my-ex-boyfriend-said-he-loves-me-but-doesn-t-want-relationship-updated"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3" Type="http://schemas.openxmlformats.org/officeDocument/2006/relationships/slide" Target="slide211.xml"/><Relationship Id="rId2" Type="http://schemas.openxmlformats.org/officeDocument/2006/relationships/slide" Target="slide222.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3" Type="http://schemas.openxmlformats.org/officeDocument/2006/relationships/slide" Target="slide212.xml"/><Relationship Id="rId2" Type="http://schemas.openxmlformats.org/officeDocument/2006/relationships/slide" Target="slide215.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3" Type="http://schemas.openxmlformats.org/officeDocument/2006/relationships/slide" Target="slide213.xml"/><Relationship Id="rId2" Type="http://schemas.openxmlformats.org/officeDocument/2006/relationships/slide" Target="slide214.xm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2" Type="http://schemas.openxmlformats.org/officeDocument/2006/relationships/hyperlink" Target="http://www.sibelius.com/cgi-bin/helpcenter/chat/chat.pl?com=thread&amp;start=655782&amp;groupid=3&amp;&amp;guest=1" TargetMode="Externa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2" Type="http://schemas.openxmlformats.org/officeDocument/2006/relationships/hyperlink" Target="http://www.onesage.ru/the-life-and-legacy-of-sripada-madhvacarya/27-the-five-primary-rasas-characteristics.html" TargetMode="Externa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3" Type="http://schemas.openxmlformats.org/officeDocument/2006/relationships/slide" Target="slide216.xml"/><Relationship Id="rId2" Type="http://schemas.openxmlformats.org/officeDocument/2006/relationships/slide" Target="slide217.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www.washingtonmonthly.com/political-animal/2011_07/it_doesnt_have_to_be_this_way031173.php"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3" Type="http://schemas.openxmlformats.org/officeDocument/2006/relationships/slide" Target="slide218.xml"/><Relationship Id="rId2" Type="http://schemas.openxmlformats.org/officeDocument/2006/relationships/slide" Target="slide219.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books.google.com/books?id=bv0wBwAAQBAJ&amp;pg=PT128&amp;lpg=PT128&amp;dq=%22it+has+to+be+this+way+because+the+team%22&amp;source=bl&amp;ots=nvVXQaLRL4&amp;sig=WyjkEeZb8R96qNdQ4oaloAbwaFg&amp;hl=en&amp;sa=X&amp;ved=0CB4Q6AEwAGoVChMIhd-xxr3wxwIViIoNCh3hDA8D#v=onepage&amp;q=%22it%20has%20to%20be%20this%20way%20because%20the%20team%22&amp;f=false"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3" Type="http://schemas.openxmlformats.org/officeDocument/2006/relationships/slide" Target="slide220.xml"/><Relationship Id="rId2" Type="http://schemas.openxmlformats.org/officeDocument/2006/relationships/slide" Target="slide2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song365.co/track/sisq%C3%B3-your-love-is-incredible-1362490.html" TargetMode="External"/><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2" Type="http://schemas.openxmlformats.org/officeDocument/2006/relationships/hyperlink" Target="https://books.google.com/books?id=6SgwAAAAQBAJ&amp;pg=PA20&amp;lpg=PA20&amp;dq=%22it+has+to+be+this+way+because+the+body%22&amp;source=bl&amp;ots=OBDNOvrOzo&amp;sig=XyoRTr2uw3vjLZnCK5G9vj19nBs&amp;hl=en&amp;sa=X&amp;ved=0CCEQ6AEwAWoVChMI2off6L3wxwIVQoYNCh100Qnr#v=onepage&amp;q=%22it%20has%20to%20be%20this%20way%20because%20the%20body%22&amp;f=false" TargetMode="Externa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books.google.com/books?id=-K8KBAAAQBAJ&amp;pg=PA36&amp;lpg=PA36&amp;dq=%22it+has+to+be+this+way+because+the+body%22&amp;source=bl&amp;ots=YrfwbW2eTM&amp;sig=tT4xoMHfMOe9BOGy5bUY6SR6UbQ&amp;hl=en&amp;sa=X&amp;ved=0CB4Q6AEwAGoVChMI2off6L3wxwIVQoYNCh100Qnr#v=onepage&amp;q=%22it%20has%20to%20be%20this%20way%20because%20the%20body%22&amp;f=false"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3" Type="http://schemas.openxmlformats.org/officeDocument/2006/relationships/slide" Target="slide224.xml"/><Relationship Id="rId2" Type="http://schemas.openxmlformats.org/officeDocument/2006/relationships/slide" Target="slide223.xm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2" Type="http://schemas.openxmlformats.org/officeDocument/2006/relationships/hyperlink" Target="http://miyuxthenobody.deviantart.com/art/Cicero-Reader-Mother-Dearest-Chapter-13-541868746" TargetMode="Externa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2" Type="http://schemas.openxmlformats.org/officeDocument/2006/relationships/hyperlink" Target="https://books.google.com/books?id=58Fz0PjnrvsC&amp;pg=PA146&amp;lpg=PA146&amp;dq=%22it+has+to+be+this+damn+medication%22&amp;source=bl&amp;ots=3E2Jyo_-6l&amp;sig=9s7nEMwR4xrInR_BW80vnhEqZSQ&amp;hl=en&amp;sa=X&amp;ved=0CB4Q6AEwAGoVChMIvuu42L7wxwIVR8yACh1OCABd#v=onepage&amp;q=%22it%20has%20to%20be%20this%20damn%20medication%22&amp;f=false" TargetMode="External"/><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3" Type="http://schemas.openxmlformats.org/officeDocument/2006/relationships/slide" Target="slide256.xml"/><Relationship Id="rId2" Type="http://schemas.openxmlformats.org/officeDocument/2006/relationships/slide" Target="slide226.xm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3" Type="http://schemas.openxmlformats.org/officeDocument/2006/relationships/slide" Target="slide227.xml"/><Relationship Id="rId2" Type="http://schemas.openxmlformats.org/officeDocument/2006/relationships/slide" Target="slide242.xm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3" Type="http://schemas.openxmlformats.org/officeDocument/2006/relationships/slide" Target="slide228.xml"/><Relationship Id="rId2" Type="http://schemas.openxmlformats.org/officeDocument/2006/relationships/slide" Target="slide237.xml"/><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3" Type="http://schemas.openxmlformats.org/officeDocument/2006/relationships/slide" Target="slide229.xml"/><Relationship Id="rId2" Type="http://schemas.openxmlformats.org/officeDocument/2006/relationships/slide" Target="slide232.xml"/><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3" Type="http://schemas.openxmlformats.org/officeDocument/2006/relationships/slide" Target="slide230.xml"/><Relationship Id="rId2" Type="http://schemas.openxmlformats.org/officeDocument/2006/relationships/slide" Target="slide23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pictoi.com/media/944569868310176912_687712" TargetMode="Externa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hyperlink" Target="https://www.washingtonpost.com/news/to-your-health/wp/2015/07/16/how-your-cellphone-knows-if-youre-depressed-it-has-to-do-with-how-you-move-through-time-and-space/" TargetMode="Externa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2" Type="http://schemas.openxmlformats.org/officeDocument/2006/relationships/hyperlink" Target="http://www.amazon.com/gp/feature.html?ie=UTF8&amp;docId=1002912731" TargetMode="External"/><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3" Type="http://schemas.openxmlformats.org/officeDocument/2006/relationships/slide" Target="slide233.xml"/><Relationship Id="rId2" Type="http://schemas.openxmlformats.org/officeDocument/2006/relationships/slide" Target="slide234.xml"/><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hyperlink" Target="http://www.brainyquote.com/quotes/quotes/v/vidyabalan623410.html" TargetMode="Externa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3" Type="http://schemas.openxmlformats.org/officeDocument/2006/relationships/slide" Target="slide235.xml"/><Relationship Id="rId2" Type="http://schemas.openxmlformats.org/officeDocument/2006/relationships/slide" Target="slide236.xm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realtormag.realtor.org/sales-and-marketing/selling/article/1997/05/are-you-failure"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iiserk.wordpress.com/2012/03/24/what-india-should-learn-from-germany/"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3" Type="http://schemas.openxmlformats.org/officeDocument/2006/relationships/slide" Target="slide241.xml"/><Relationship Id="rId2" Type="http://schemas.openxmlformats.org/officeDocument/2006/relationships/slide" Target="slide238.xm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3" Type="http://schemas.openxmlformats.org/officeDocument/2006/relationships/slide" Target="slide239.xml"/><Relationship Id="rId2" Type="http://schemas.openxmlformats.org/officeDocument/2006/relationships/slide" Target="slide240.xm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2" Type="http://schemas.openxmlformats.org/officeDocument/2006/relationships/hyperlink" Target="http://www.inquisitr.com/1525018/hate-your-own-voic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books.google.com/books?id=CkEbnu34uXkC&amp;pg=PA85&amp;lpg=PA85&amp;dq=%22it+has+to+do+with+how+sound+travels+in%22&amp;source=bl&amp;ots=37ndkXY9_z&amp;sig=PnXAHAbuk1SPJpesUuZKo_0dlVc&amp;hl=en&amp;sa=X&amp;ved=0CB4Q6AEwAGoVChMItNiVlJDyxwIVjJqACh2mVwKH#v=onepage&amp;q=%22it%20has%20to%20do%20with%20how%20sound%20travels%20in%22&amp;f=false"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2" Type="http://schemas.openxmlformats.org/officeDocument/2006/relationships/hyperlink" Target="https://www.gearslutz.com/board/remote-possibilities-acoustic-music-location-recording/811160-recording-live-performance-dpa-headset.html" TargetMode="External"/><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3" Type="http://schemas.openxmlformats.org/officeDocument/2006/relationships/slide" Target="slide243.xml"/><Relationship Id="rId2" Type="http://schemas.openxmlformats.org/officeDocument/2006/relationships/slide" Target="slide254.xml"/><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3" Type="http://schemas.openxmlformats.org/officeDocument/2006/relationships/slide" Target="slide244.xml"/><Relationship Id="rId2" Type="http://schemas.openxmlformats.org/officeDocument/2006/relationships/slide" Target="slide245.xm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hyperlink" Target="http://bigstory.ap.org/article/1180dedc9ee245d595ab6d1902a05bd6/qa-wall-streets-top-psychiatrist-market-turmoil" TargetMode="Externa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3" Type="http://schemas.openxmlformats.org/officeDocument/2006/relationships/slide" Target="slide246.xml"/><Relationship Id="rId2" Type="http://schemas.openxmlformats.org/officeDocument/2006/relationships/slide" Target="slide247.xm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2" Type="http://schemas.openxmlformats.org/officeDocument/2006/relationships/hyperlink" Target="http://www.koiphen.com/forums/archive/index.php/t-131224.html" TargetMode="External"/><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3" Type="http://schemas.openxmlformats.org/officeDocument/2006/relationships/slide" Target="slide249.xml"/><Relationship Id="rId2" Type="http://schemas.openxmlformats.org/officeDocument/2006/relationships/slide" Target="slide248.xm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hyperlink" Target="http://www.koiphen.com/forums/showthread.php?142593-Pond-from-Italy" TargetMode="Externa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3" Type="http://schemas.openxmlformats.org/officeDocument/2006/relationships/slide" Target="slide251.xml"/><Relationship Id="rId2" Type="http://schemas.openxmlformats.org/officeDocument/2006/relationships/slide" Target="slide25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cauldronsandcupcakes.com/2012/06/24/writing-ourselves-into-awareness/" TargetMode="External"/><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2" Type="http://schemas.openxmlformats.org/officeDocument/2006/relationships/hyperlink" Target="http://www.f150online.com/forums/v8-engines/343804-solved-my-5-4l-pinging-issue-no-thanks-fram.html"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3" Type="http://schemas.openxmlformats.org/officeDocument/2006/relationships/slide" Target="slide252.xml"/><Relationship Id="rId2" Type="http://schemas.openxmlformats.org/officeDocument/2006/relationships/slide" Target="slide253.xm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www.bluehorsekona.com/KonaCoffeeHandling.html"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2" Type="http://schemas.openxmlformats.org/officeDocument/2006/relationships/hyperlink" Target="http://coffeegeek.com/forums/espresso/blends/559355"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3" Type="http://schemas.openxmlformats.org/officeDocument/2006/relationships/slide" Target="slide255.xml"/><Relationship Id="rId2" Type="http://schemas.openxmlformats.org/officeDocument/2006/relationships/hyperlink" Target="http://www.newrepublic.com/article/122367/why-are-vaccination-rates-dropping-america"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2" Type="http://schemas.openxmlformats.org/officeDocument/2006/relationships/hyperlink" Target="http://www.brainyquote.com/quotes/quotes/a/annwagner644996.html"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slide" Target="slide257.xml"/><Relationship Id="rId2" Type="http://schemas.openxmlformats.org/officeDocument/2006/relationships/slide" Target="slide262.xm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3" Type="http://schemas.openxmlformats.org/officeDocument/2006/relationships/slide" Target="slide259.xml"/><Relationship Id="rId2" Type="http://schemas.openxmlformats.org/officeDocument/2006/relationships/slide" Target="slide258.xm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www.huffingtonpost.com/entry/stop-and-frisk-chicago_55c4c4f9e4b0923c12bc83a0"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3" Type="http://schemas.openxmlformats.org/officeDocument/2006/relationships/slide" Target="slide260.xml"/><Relationship Id="rId2" Type="http://schemas.openxmlformats.org/officeDocument/2006/relationships/slide" Target="slide26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arstechnica.com/tech-policy/2015/05/ulbricht-at-sentencing-i-respect-the-law-and-its-authority/" TargetMode="External"/><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2" Type="http://schemas.openxmlformats.org/officeDocument/2006/relationships/hyperlink" Target="http://thecourage2create.com/2013/03/11/calling/"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hyperlink" Target="http://www.cbsnews.com/news/darpa-dan-kaufman-internet-security-60-minutes/" TargetMode="Externa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3" Type="http://schemas.openxmlformats.org/officeDocument/2006/relationships/slide" Target="slide263.xml"/><Relationship Id="rId2" Type="http://schemas.openxmlformats.org/officeDocument/2006/relationships/slide" Target="slide266.xm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3" Type="http://schemas.openxmlformats.org/officeDocument/2006/relationships/slide" Target="slide264.xml"/><Relationship Id="rId2" Type="http://schemas.openxmlformats.org/officeDocument/2006/relationships/slide" Target="slide265.xm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http://feel.selected.com/interview-the-bersaerkerne-boys/" TargetMode="Externa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hyperlink" Target="https://steamcommunity.com/app/730/discussions/0/558751812919618160/"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3" Type="http://schemas.openxmlformats.org/officeDocument/2006/relationships/slide" Target="slide267.xml"/><Relationship Id="rId2" Type="http://schemas.openxmlformats.org/officeDocument/2006/relationships/slide" Target="slide270.xml"/><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3" Type="http://schemas.openxmlformats.org/officeDocument/2006/relationships/slide" Target="slide268.xml"/><Relationship Id="rId2" Type="http://schemas.openxmlformats.org/officeDocument/2006/relationships/slide" Target="slide269.xm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2" Type="http://schemas.openxmlformats.org/officeDocument/2006/relationships/hyperlink" Target="https://www.reddit.com/r/dragonage/comments/2pzt6o/deleted_profile_profileoptions_files_think_it/" TargetMode="External"/><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2" Type="http://schemas.openxmlformats.org/officeDocument/2006/relationships/hyperlink" Target="http://www.gamefaqs.com/boards/684080-kingdom-hearts-hd-15-remix/7211605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3" Type="http://schemas.openxmlformats.org/officeDocument/2006/relationships/slide" Target="slide272.xml"/><Relationship Id="rId2" Type="http://schemas.openxmlformats.org/officeDocument/2006/relationships/slide" Target="slide271.xml"/><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2" Type="http://schemas.openxmlformats.org/officeDocument/2006/relationships/hyperlink" Target="http://rachanashakyawar.blogspot.com/2009/06/bourbon-biscuits-homemade-heaven.html" TargetMode="External"/><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2" Type="http://schemas.openxmlformats.org/officeDocument/2006/relationships/hyperlink" Target="http://www2.jdrf.org/site/TR/Walk/GreaterMichiganWalksChapter4517?team_id=185931&amp;pg=team&amp;fr_id=5374" TargetMode="External"/><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3" Type="http://schemas.openxmlformats.org/officeDocument/2006/relationships/slide" Target="slide274.xml"/><Relationship Id="rId2" Type="http://schemas.openxmlformats.org/officeDocument/2006/relationships/hyperlink" Target="https://www.youtube.com/watch?v=W-w3WfgpcGg" TargetMode="External"/><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3" Type="http://schemas.openxmlformats.org/officeDocument/2006/relationships/slide" Target="slide275.xml"/><Relationship Id="rId2" Type="http://schemas.openxmlformats.org/officeDocument/2006/relationships/slide" Target="slide296.xml"/><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3" Type="http://schemas.openxmlformats.org/officeDocument/2006/relationships/hyperlink" Target="http://www.linguee.fr/anglais-francais/traduction/it+will+take+some+time.html" TargetMode="External"/><Relationship Id="rId2" Type="http://schemas.openxmlformats.org/officeDocument/2006/relationships/slide" Target="slide276.xml"/><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3" Type="http://schemas.openxmlformats.org/officeDocument/2006/relationships/slide" Target="slide277.xml"/><Relationship Id="rId2" Type="http://schemas.openxmlformats.org/officeDocument/2006/relationships/slide" Target="slide290.xm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3" Type="http://schemas.openxmlformats.org/officeDocument/2006/relationships/slide" Target="slide278.xml"/><Relationship Id="rId2" Type="http://schemas.openxmlformats.org/officeDocument/2006/relationships/slide" Target="slide283.xml"/><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3" Type="http://schemas.openxmlformats.org/officeDocument/2006/relationships/slide" Target="slide280.xml"/><Relationship Id="rId2" Type="http://schemas.openxmlformats.org/officeDocument/2006/relationships/slide" Target="slide279.xml"/><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2" Type="http://schemas.openxmlformats.org/officeDocument/2006/relationships/hyperlink" Target="https://books.google.com/books?id=Q52wlSbFi-8C&amp;pg=PA198&amp;lpg=PA198&amp;dq=%22it+will+take+some+doing+but+you+and%22&amp;source=bl&amp;ots=sdaV9gwFV1&amp;sig=sbL5sp9e5swWbkcWvrl_f9hMxX4&amp;hl=en&amp;sa=X&amp;ved=0CB4Q6AEwAGoVChMIyJ-8q6LyxwIVzM2ACh0aJgac#v=onepage&amp;q=%22it%20will%20take%20some%20doing%20but%20you%20and%22&amp;f=fals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pinterest.com/pin/377739487471878396/" TargetMode="External"/><Relationship Id="rId2" Type="http://schemas.openxmlformats.org/officeDocument/2006/relationships/hyperlink" Target="http://www.lyricsnmusic.com/the-weeknd/coming-down-lyrics/23350434"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3" Type="http://schemas.openxmlformats.org/officeDocument/2006/relationships/slide" Target="slide281.xml"/><Relationship Id="rId2" Type="http://schemas.openxmlformats.org/officeDocument/2006/relationships/slide" Target="slide282.xml"/><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2" Type="http://schemas.openxmlformats.org/officeDocument/2006/relationships/hyperlink" Target="https://books.google.com/books?id=FxMQJqS3etcC&amp;pg=PT2&amp;lpg=PT2&amp;dq=%22it+will+take+some+doing+but+you+can+have%22&amp;source=bl&amp;ots=UXfYo5-srw&amp;sig=_jCyRXvWxvjX_1_2xMwR33gRTDU&amp;hl=en&amp;sa=X&amp;ved=0CB4Q6AEwAGoVChMI_OuD_KLyxwIViMuACh02sA_-#v=onepage&amp;q=%22it%20will%20take%20some%20doing%20but%20you%20can%20have%22&amp;f=false"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2" Type="http://schemas.openxmlformats.org/officeDocument/2006/relationships/hyperlink" Target="http://www.nursingschools.net/blog/2010/06/50-meditation-mind-control-techniques-for-weight-loss/" TargetMode="External"/><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3" Type="http://schemas.openxmlformats.org/officeDocument/2006/relationships/slide" Target="slide284.xml"/><Relationship Id="rId2" Type="http://schemas.openxmlformats.org/officeDocument/2006/relationships/slide" Target="slide289.xml"/><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3" Type="http://schemas.openxmlformats.org/officeDocument/2006/relationships/slide" Target="slide286.xml"/><Relationship Id="rId2" Type="http://schemas.openxmlformats.org/officeDocument/2006/relationships/slide" Target="slide285.xm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books.google.com/books?id=KdpoNv07E48C&amp;pg=PA31&amp;lpg=PA31&amp;dq=%22it+will+take+some+doing+but+we+will+not%22&amp;source=bl&amp;ots=J3hE-FvoXk&amp;sig=tBMu1zUW1-iBea1anHW3YFin-XY&amp;hl=en&amp;sa=X&amp;ved=0CB4Q6AEwAGoVChMIuM7E4qPyxwIViJ6ACh0y5wso#v=onepage&amp;q=%22it%20will%20take%20some%20doing%20but%20we%20will%20not%22&amp;f=false"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3" Type="http://schemas.openxmlformats.org/officeDocument/2006/relationships/slide" Target="slide287.xml"/><Relationship Id="rId2" Type="http://schemas.openxmlformats.org/officeDocument/2006/relationships/slide" Target="slide288.xml"/><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2" Type="http://schemas.openxmlformats.org/officeDocument/2006/relationships/hyperlink" Target="http://journalrecord.com/tinkertakeoff/2009/02/06/ice-storm-puts-a-freeze-on-tinker-sports/" TargetMode="External"/><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2" Type="http://schemas.openxmlformats.org/officeDocument/2006/relationships/hyperlink" Target="https://twitter.com/suepalkafox5dc/status/586316994250608640" TargetMode="External"/><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2" Type="http://schemas.openxmlformats.org/officeDocument/2006/relationships/hyperlink" Target="https://books.google.com/books?id=5rjLBQAAQBAJ&amp;pg=PA167&amp;lpg=PA167&amp;dq=%22it+will+take+some+doing+but+we+have%22&amp;source=bl&amp;ots=jsSqVPdW-h&amp;sig=Lx_4nai9Jv8sjWWUiZYJx_siuZo&amp;hl=en&amp;sa=X&amp;ved=0CB4Q6AEwAGoVChMIiaeUyaTyxwIVB9OACh2D-QHe#v=onepage&amp;q=%22it%20will%20take%20some%20doing%20but%20we%20have%22&amp;f=false"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3" Type="http://schemas.openxmlformats.org/officeDocument/2006/relationships/slide" Target="slide291.xml"/><Relationship Id="rId2" Type="http://schemas.openxmlformats.org/officeDocument/2006/relationships/slide" Target="slide293.xml"/><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2" Type="http://schemas.openxmlformats.org/officeDocument/2006/relationships/slide" Target="slide292.xml"/><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2" Type="http://schemas.openxmlformats.org/officeDocument/2006/relationships/hyperlink" Target="http://idioms.enacademic.com/54451/It_will_take_some_doing." TargetMode="External"/><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3" Type="http://schemas.openxmlformats.org/officeDocument/2006/relationships/slide" Target="slide295.xml"/><Relationship Id="rId2" Type="http://schemas.openxmlformats.org/officeDocument/2006/relationships/slide" Target="slide294.xml"/><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2" Type="http://schemas.openxmlformats.org/officeDocument/2006/relationships/hyperlink" Target="https://books.google.com/books?id=YtkXHv3ISM4C&amp;pg=PA65&amp;lpg=PA65&amp;dq=%22it+will+take+some+doing+to+forgive+because%22&amp;source=bl&amp;ots=3fZX28Jsgv&amp;sig=5SrivFP1CWDOX-jYD6lwu0rGFDM&amp;hl=en&amp;sa=X&amp;ved=0CB4Q6AEwAGoVChMI1e2M46XyxwIVyZMNCh2RLQ4J#v=onepage&amp;q=%22it%20will%20take%20some%20doing%20to%20forgive%20because%22&amp;f=false" TargetMode="External"/><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2" Type="http://schemas.openxmlformats.org/officeDocument/2006/relationships/hyperlink" Target="http://moypiano.com/ptg/pianotech.php/2009-September/013458.html" TargetMode="External"/><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3" Type="http://schemas.openxmlformats.org/officeDocument/2006/relationships/slide" Target="slide305.xml"/><Relationship Id="rId2" Type="http://schemas.openxmlformats.org/officeDocument/2006/relationships/slide" Target="slide297.xml"/><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3" Type="http://schemas.openxmlformats.org/officeDocument/2006/relationships/slide" Target="slide298.xml"/><Relationship Id="rId2" Type="http://schemas.openxmlformats.org/officeDocument/2006/relationships/slide" Target="slide299.xml"/><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2" Type="http://schemas.openxmlformats.org/officeDocument/2006/relationships/hyperlink" Target="http://www.businessinsider.com/the-human-cost-of-the-ashley-madison-hack-is-astronomical-2015-8?r=UK&amp;IR=T" TargetMode="External"/><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2" Type="http://schemas.openxmlformats.org/officeDocument/2006/relationships/slide" Target="slide30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mdb.com/title/tt0043208/" TargetMode="External"/><Relationship Id="rId2" Type="http://schemas.openxmlformats.org/officeDocument/2006/relationships/hyperlink" Target="https://www.youtube.com/watch?v=qn-X5A0gbMA"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books.google.com/books?id=Ug7HAgAAQBAJ&amp;pg=PT165&amp;lpg=PT165&amp;dq=%22i+want+you+to+know+i'm+just+so+sorry%22&amp;source=bl&amp;ots=_WxsZasFst&amp;sig=HOwe4QuUpFUgQLokiJnysxwVWis&amp;hl=en&amp;sa=X&amp;ved=0CB4Q6AEwAGoVChMInZrn1rHNxwIVg4sNCh27TgUh#v=onepage&amp;q=%22i%20want%20you%20to%20know%20i'm%20just%20so%20sorry%22&amp;f=false" TargetMode="External"/><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3" Type="http://schemas.openxmlformats.org/officeDocument/2006/relationships/slide" Target="slide301.xml"/><Relationship Id="rId2" Type="http://schemas.openxmlformats.org/officeDocument/2006/relationships/slide" Target="slide302.xml"/><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2" Type="http://schemas.openxmlformats.org/officeDocument/2006/relationships/hyperlink" Target="https://fromthestyx.wordpress.com/2013/04/30/parachute-creek-spill-day-54/" TargetMode="External"/><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3" Type="http://schemas.openxmlformats.org/officeDocument/2006/relationships/slide" Target="slide303.xml"/><Relationship Id="rId2" Type="http://schemas.openxmlformats.org/officeDocument/2006/relationships/slide" Target="slide304.xml"/><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2" Type="http://schemas.openxmlformats.org/officeDocument/2006/relationships/hyperlink" Target="http://www.cbc.ca/news/canada/north/residential-school-iap-claimants-face-delays-1.1408558" TargetMode="External"/><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2" Type="http://schemas.openxmlformats.org/officeDocument/2006/relationships/hyperlink" Target="https://www.reddit.com/r/pics/comments/kgz0x/so_its_my_reddit_birthday_my_wife_and_i_are/" TargetMode="External"/><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3" Type="http://schemas.openxmlformats.org/officeDocument/2006/relationships/slide" Target="slide311.xml"/><Relationship Id="rId2" Type="http://schemas.openxmlformats.org/officeDocument/2006/relationships/slide" Target="slide306.xml"/><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3" Type="http://schemas.openxmlformats.org/officeDocument/2006/relationships/slide" Target="slide308.xml"/><Relationship Id="rId2" Type="http://schemas.openxmlformats.org/officeDocument/2006/relationships/slide" Target="slide307.xml"/><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2" Type="http://schemas.openxmlformats.org/officeDocument/2006/relationships/hyperlink" Target="http://elementalblogging.com/importance-of-scientific-method/" TargetMode="External"/><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3" Type="http://schemas.openxmlformats.org/officeDocument/2006/relationships/slide" Target="slide310.xml"/><Relationship Id="rId2" Type="http://schemas.openxmlformats.org/officeDocument/2006/relationships/slide" Target="slide309.xml"/><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2" Type="http://schemas.openxmlformats.org/officeDocument/2006/relationships/hyperlink" Target="https://books.google.com/books?id=4yPwBQAAQBAJ&amp;pg=PA17&amp;lpg=PA17&amp;dq=%22it+will+take+years+for+a+person+who+was%22&amp;source=bl&amp;ots=5KmNsm-tZK&amp;sig=6QPZqdhvcb8vQtsbrARSsPRspiQ&amp;hl=en&amp;sa=X&amp;ved=0CB4Q6AEwAGoVChMInqvMx6jyxwIVh5yACh2U6QzP#v=onepage&amp;q=%22it%20will%20take%20years%20for%20a%20person%20who%20was%22&amp;f=fals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hyperlink" Target="http://newlifegames.com/nlg/index.php?topic=5285.0" TargetMode="External"/><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2" Type="http://schemas.openxmlformats.org/officeDocument/2006/relationships/hyperlink" Target="http://codecall.net/2014/01/14/the-best-list-of-html5-css3-web-designs-of-2013/" TargetMode="External"/><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3" Type="http://schemas.openxmlformats.org/officeDocument/2006/relationships/slide" Target="slide312.xml"/><Relationship Id="rId2" Type="http://schemas.openxmlformats.org/officeDocument/2006/relationships/slide" Target="slide313.xml"/><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2" Type="http://schemas.openxmlformats.org/officeDocument/2006/relationships/hyperlink" Target="https://quizlet.com/67996995/chapter-13-flash-cards/" TargetMode="External"/><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3" Type="http://schemas.openxmlformats.org/officeDocument/2006/relationships/slide" Target="slide314.xml"/><Relationship Id="rId2" Type="http://schemas.openxmlformats.org/officeDocument/2006/relationships/slide" Target="slide315.xml"/><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2" Type="http://schemas.openxmlformats.org/officeDocument/2006/relationships/hyperlink" Target="https://books.google.com/books?id=AYesp-Xt2kkC&amp;pg=PA36&amp;lpg=PA36&amp;dq=%22it+will+take+years+for+the+new+program+to+reach%22&amp;source=bl&amp;ots=qPSQmfJ-Fw&amp;sig=3_tTDAq_i4caNS1jJqMzjwcIxZA&amp;hl=en&amp;sa=X&amp;ved=0CB4Q6AEwAGoVChMI2pTyxanyxwIVi52ACh1FogZV#v=onepage&amp;q=%22it%20will%20take%20years%20for%20the%20new%20program%20to%20reach%22&amp;f=false" TargetMode="External"/><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3" Type="http://schemas.openxmlformats.org/officeDocument/2006/relationships/slide" Target="slide316.xml"/><Relationship Id="rId2" Type="http://schemas.openxmlformats.org/officeDocument/2006/relationships/slide" Target="slide317.xml"/><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2" Type="http://schemas.openxmlformats.org/officeDocument/2006/relationships/hyperlink" Target="http://www.telegraph.co.uk/finance/personalfinance/special-reports/11534481/How-state-pension-changes-will-affect-you-and-your-pension-planning.html" TargetMode="External"/><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3" Type="http://schemas.openxmlformats.org/officeDocument/2006/relationships/slide" Target="slide321.xml"/><Relationship Id="rId2" Type="http://schemas.openxmlformats.org/officeDocument/2006/relationships/slide" Target="slide318.xml"/><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3" Type="http://schemas.openxmlformats.org/officeDocument/2006/relationships/slide" Target="slide320.xml"/><Relationship Id="rId2" Type="http://schemas.openxmlformats.org/officeDocument/2006/relationships/slide" Target="slide319.xml"/><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2" Type="http://schemas.openxmlformats.org/officeDocument/2006/relationships/hyperlink" Target="https://www.youtube.com/watch?v=QL_YZsOn35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theonion.com/blogpost/i-want-you-know-im-just-trying-replace-your-mom-50995" TargetMode="External"/><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2" Type="http://schemas.openxmlformats.org/officeDocument/2006/relationships/hyperlink" Target="https://itwasneveradress.com/" TargetMode="External"/><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3" Type="http://schemas.openxmlformats.org/officeDocument/2006/relationships/slide" Target="slide322.xml"/><Relationship Id="rId2" Type="http://schemas.openxmlformats.org/officeDocument/2006/relationships/slide" Target="slide323.xml"/><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2" Type="http://schemas.openxmlformats.org/officeDocument/2006/relationships/hyperlink" Target="https://www.youtube.com/watch?v=h4UqMyldS7Q" TargetMode="External"/><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3" Type="http://schemas.openxmlformats.org/officeDocument/2006/relationships/slide" Target="slide327.xml"/><Relationship Id="rId2" Type="http://schemas.openxmlformats.org/officeDocument/2006/relationships/slide" Target="slide324.xml"/><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3" Type="http://schemas.openxmlformats.org/officeDocument/2006/relationships/slide" Target="slide326.xml"/><Relationship Id="rId2" Type="http://schemas.openxmlformats.org/officeDocument/2006/relationships/slide" Target="slide325.xml"/><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2" Type="http://schemas.openxmlformats.org/officeDocument/2006/relationships/hyperlink" Target="https://en.wikipedia.org/wiki/It_was_a_dark_and_stormy_night" TargetMode="External"/><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2" Type="http://schemas.openxmlformats.org/officeDocument/2006/relationships/hyperlink" Target="http://www.npr.org/templates/story/story.php?storyId=1435446" TargetMode="External"/><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3" Type="http://schemas.openxmlformats.org/officeDocument/2006/relationships/slide" Target="slide331.xml"/><Relationship Id="rId2" Type="http://schemas.openxmlformats.org/officeDocument/2006/relationships/slide" Target="slide328.xml"/><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3" Type="http://schemas.openxmlformats.org/officeDocument/2006/relationships/slide" Target="slide330.xml"/><Relationship Id="rId2" Type="http://schemas.openxmlformats.org/officeDocument/2006/relationships/slide" Target="slide329.xml"/><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2" Type="http://schemas.openxmlformats.org/officeDocument/2006/relationships/hyperlink" Target="http://www.desototimes.com/opinion/it-was-a-dark-day-in-mississippi-history/article_beb3f66a-c538-5542-8d8c-be6e9792204c.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71.xml"/><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2" Type="http://schemas.openxmlformats.org/officeDocument/2006/relationships/hyperlink" Target="https://books.google.com/books?id=OLQvAQAAMAAJ&amp;pg=PA606&amp;lpg=PA606&amp;dq=%22it+was+a+dark+day+in+london%22&amp;source=bl&amp;ots=oTBGrSrFBD&amp;sig=0dsRUK8H_5psAEyrMxEsJgUe17Q&amp;hl=en&amp;sa=X&amp;ved=0CB4Q6AEwAGoVChMI1IzOh6zyxwIV0r-ACh0SBw-w#v=onepage&amp;q=%22it%20was%20a%20dark%20day%20in%20london%22&amp;f=false" TargetMode="External"/><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3" Type="http://schemas.openxmlformats.org/officeDocument/2006/relationships/slide" Target="slide335.xml"/><Relationship Id="rId2" Type="http://schemas.openxmlformats.org/officeDocument/2006/relationships/slide" Target="slide332.xml"/><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3" Type="http://schemas.openxmlformats.org/officeDocument/2006/relationships/slide" Target="slide333.xml"/><Relationship Id="rId2" Type="http://schemas.openxmlformats.org/officeDocument/2006/relationships/slide" Target="slide334.xml"/><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2" Type="http://schemas.openxmlformats.org/officeDocument/2006/relationships/hyperlink" Target="https://books.google.com/books?id=aUZiDUp70tUC&amp;pg=PA184&amp;lpg=PA184&amp;dq=%22it+was+a+dark+day+for+this+state%22&amp;source=bl&amp;ots=VSKnYXaILC&amp;sig=arwLyRdkhib2lHTLu8PL6rO-gsQ&amp;hl=en&amp;sa=X&amp;ved=0CB4Q6AEwAGoVChMIyda5y6zyxwIVSYoNCh3qLAFo#v=onepage&amp;q=%22it%20was%20a%20dark%20day%20for%20this%20state%22&amp;f=false" TargetMode="External"/><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2" Type="http://schemas.openxmlformats.org/officeDocument/2006/relationships/hyperlink" Target="https://books.google.com/books?id=TZLv7bE-2pQC&amp;pg=PA42&amp;lpg=PA42&amp;dq=%22it+was+a+dark+day+for+this+young%22&amp;source=bl&amp;ots=IP__qxdQIl&amp;sig=PI5WPhWgGQvqkHEHf0RINVYWMKY&amp;hl=en&amp;sa=X&amp;ved=0CB4Q6AEwAGoVChMI2ouJ3qzyxwIVB5qACh3vLAny#v=onepage&amp;q=%22it%20was%20a%20dark%20day%20for%20this%20young%22&amp;f=false" TargetMode="External"/><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3" Type="http://schemas.openxmlformats.org/officeDocument/2006/relationships/slide" Target="slide339.xml"/><Relationship Id="rId2" Type="http://schemas.openxmlformats.org/officeDocument/2006/relationships/slide" Target="slide336.xml"/><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3" Type="http://schemas.openxmlformats.org/officeDocument/2006/relationships/slide" Target="slide338.xml"/><Relationship Id="rId2" Type="http://schemas.openxmlformats.org/officeDocument/2006/relationships/slide" Target="slide337.xml"/><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2" Type="http://schemas.openxmlformats.org/officeDocument/2006/relationships/hyperlink" Target="https://books.google.com/books?id=FTBCiv9qBOsC&amp;pg=PA34&amp;lpg=PA34&amp;dq=%22it+was+a+dark+day+for+the+community%22&amp;source=bl&amp;ots=9hjgxg0we6&amp;sig=FOQuubuOF8KhxW3eity43gRacew&amp;hl=en&amp;sa=X&amp;ved=0CB4Q6AEwAGoVChMIpJvpna3yxwIVi5INCh3tFwGn#v=onepage&amp;q=%22it%20was%20a%20dark%20day%20for%20the%20community%22&amp;f=false" TargetMode="External"/><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2" Type="http://schemas.openxmlformats.org/officeDocument/2006/relationships/hyperlink" Target="http://pattheflip.tumblr.com/post/71767071543/weighing-in-on-this-no-show-panel-from-a-while" TargetMode="External"/><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3" Type="http://schemas.openxmlformats.org/officeDocument/2006/relationships/slide" Target="slide340.xml"/><Relationship Id="rId2" Type="http://schemas.openxmlformats.org/officeDocument/2006/relationships/slide" Target="slide34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2" Type="http://schemas.openxmlformats.org/officeDocument/2006/relationships/hyperlink" Target="https://books.google.com/books?id=Y1gpAAAAYAAJ&amp;pg=PA41&amp;lpg=PA41&amp;dq=%22it+was+a+dark+day+for+the+church+when+infidelity%22&amp;source=bl&amp;ots=THLXBkWcTx&amp;sig=0poVq76k1Eql_eqpVFtErcnkvW8&amp;hl=en&amp;sa=X&amp;ved=0CB4Q6AEwAGoVChMI_vXq6q3yxwIVC4oNCh0jbwHr#v=onepage&amp;q=%22it%20was%20a%20dark%20day%20for%20the%20church%20when%20infidelity%22&amp;f=false" TargetMode="External"/><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3" Type="http://schemas.openxmlformats.org/officeDocument/2006/relationships/slide" Target="slide343.xml"/><Relationship Id="rId2" Type="http://schemas.openxmlformats.org/officeDocument/2006/relationships/slide" Target="slide342.xml"/><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2" Type="http://schemas.openxmlformats.org/officeDocument/2006/relationships/hyperlink" Target="http://mariomurillo.net/in-direct-response-to-a-threatening-letter-let-me-tell-you-who-to-vote-for-on-tuesday-november-4th/" TargetMode="External"/><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2" Type="http://schemas.openxmlformats.org/officeDocument/2006/relationships/hyperlink" Target="https://books.google.com/books?id=-tpIAQAAMAAJ&amp;pg=PA325&amp;lpg=PA325&amp;dq=%22it+was+a+dark+day+for+the+church+when+the%22&amp;source=bl&amp;ots=C8ZG9NNXTK&amp;sig=YLFrpIKDxTFZtJQSP7aw2YKcuUM&amp;hl=en&amp;sa=X&amp;ved=0CCQQ6AEwAWoVChMI36ff9a3yxwIVBdKACh3Pmg2y#v=onepage&amp;q=%22it%20was%20a%20dark%20day%20for%20the%20church%20when%20the%22&amp;f=fals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3K7xVT5dnDQ"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3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lyricsfreak.com/d/debby+boone/hey+everybody_21086836.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azlyrics.com/lyrics/davematthewsband/youandme.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42.xml"/><Relationship Id="rId1" Type="http://schemas.openxmlformats.org/officeDocument/2006/relationships/slideLayout" Target="../slideLayouts/slideLayout2.xml"/><Relationship Id="rId4" Type="http://schemas.openxmlformats.org/officeDocument/2006/relationships/slide" Target="slide44.xml"/></Relationships>
</file>

<file path=ppt/slides/_rels/slide42.xml.rels><?xml version="1.0" encoding="UTF-8" standalone="yes"?>
<Relationships xmlns="http://schemas.openxmlformats.org/package/2006/relationships"><Relationship Id="rId2" Type="http://schemas.openxmlformats.org/officeDocument/2006/relationships/hyperlink" Target="http://www.hollywoodreporter.com/live-feed/obama-david-letterman-make-retirement-793366"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youtube.com/watch?v=GUWPWESCLVI"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azlyrics.com/lyrics/benrector/youandme.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slide" Target="slide49.xml"/><Relationship Id="rId2" Type="http://schemas.openxmlformats.org/officeDocument/2006/relationships/slide" Target="slide4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www.youtube.com/watch?v=5J-LHoBedYA"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www.youtube.com/watch?v=GGOnHPhrKk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s3Q80mk7bxE" TargetMode="External"/><Relationship Id="rId2" Type="http://schemas.openxmlformats.org/officeDocument/2006/relationships/slide" Target="slide9.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youtube.com/watch?v=vsIyphGp0Vc"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57.xml"/><Relationship Id="rId2" Type="http://schemas.openxmlformats.org/officeDocument/2006/relationships/slide" Target="slide5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youtube.com/watch?v=_4QyZH0EXcQ" TargetMode="External"/><Relationship Id="rId2" Type="http://schemas.openxmlformats.org/officeDocument/2006/relationships/slide" Target="slide5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slide" Target="slide5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books.google.com/books?id=k8KcScU3tyAC&amp;pg=PA41&amp;lpg=PA41&amp;dq=%22you+and+i+must+make+a+choice+by+faith%22&amp;source=bl&amp;ots=mWJhOgR6IV&amp;sig=YkDMgBokjwmDqFDwYGwLVAktY3E&amp;hl=en&amp;sa=X&amp;ved=0CB4Q6AEwAGoVChMI8eCzwcbRxwIVyeeACh2KfwLI#v=onepage&amp;q=%22you%20and%20i%20must%20make%20a%20choice%20by%20faith%22&amp;f=false"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woodlandlakescc.com/index.php?option=com_easyblog&amp;view=entry&amp;id=220&amp;Itemid=162"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slide" Target="slide58.xml"/><Relationship Id="rId2" Type="http://schemas.openxmlformats.org/officeDocument/2006/relationships/slide" Target="slide6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slide" Target="slide5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calgary-fashion.blogspot.com/2009_03_01_archive.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twitter.com/sondralaporte/status/582192199242264576"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slide" Target="slide63.xml"/><Relationship Id="rId2" Type="http://schemas.openxmlformats.org/officeDocument/2006/relationships/slide" Target="slide6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mentaltoughnessguy.com/?p=1456"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slide" Target="slide6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www.reel-time.com/forum/archive/index.php/t-48365.html"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www.ndmnigeria.org/get-involved/index.php?page=Mobilizers"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slide" Target="slide7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slide" Target="slide6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books.google.com/books?id=CIM8mkRCAywC&amp;pg=PA494&amp;lpg=PA494&amp;dq=%22you+and+i+must+fight+for+all+those%22&amp;source=bl&amp;ots=zu1Q4FvSVG&amp;sig=LImPOuct9Zm2lyXAvjarsFof1Bc&amp;hl=en&amp;sa=X&amp;ved=0CB4Q6AEwAGoVChMIxa-mmsvRxwIVgYMNCh0uPwS1#v=onepage&amp;q=%22you%20and%20i%20must%20fight%20for%20all%20those%22&amp;f=false"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www.youtube.com/watch?v=vHPHHDtrxb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CT0SqO5VgVw"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youtube.com/watch?v=xGdxuV0cffE"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slide" Target="slide72.xml"/><Relationship Id="rId2" Type="http://schemas.openxmlformats.org/officeDocument/2006/relationships/slide" Target="slide12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slide" Target="slide73.xml"/><Relationship Id="rId2" Type="http://schemas.openxmlformats.org/officeDocument/2006/relationships/hyperlink" Target="https://www.youtube.com/watch?v=qv96yJYhk3M"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slide" Target="slide74.xml"/><Relationship Id="rId2" Type="http://schemas.openxmlformats.org/officeDocument/2006/relationships/slide" Target="slide8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slide" Target="slide75.xml"/><Relationship Id="rId2" Type="http://schemas.openxmlformats.org/officeDocument/2006/relationships/slide" Target="slide7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slide" Target="slide77.xml"/><Relationship Id="rId2" Type="http://schemas.openxmlformats.org/officeDocument/2006/relationships/slide" Target="slide7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imfromdenver.com/you-know-youre-from-denver-if-you-remember-this-place/"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books.google.com/books?id=nKI-_8y1_RkC&amp;pg=PT123&amp;lpg=PT123&amp;dq=%22you+know+you're+from+denver+if+you+think%22&amp;source=bl&amp;ots=ZbRvmTrQP6&amp;sig=PExyaai9dAwUcGzZo_PCdFdYdHs&amp;hl=en&amp;sa=X&amp;ved=0CB4Q6AEwAGoVChMI_t-26vrUxwIVBJqACh1e5A_w#v=onepage&amp;q=%22you%20know%20you're%20from%20denver%20if%20you%20think%22&amp;f=false"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slide" Target="slide79.xml"/><Relationship Id="rId2" Type="http://schemas.openxmlformats.org/officeDocument/2006/relationships/slide" Target="slide8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live.denverpost.com/Event/Colorado_Weather_and_Traffic_Feb_20_2015?Page=105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4fndeDfaWCg" TargetMode="External"/><Relationship Id="rId2" Type="http://schemas.openxmlformats.org/officeDocument/2006/relationships/hyperlink" Target="https://www.google.com/webhp?sourceid=chrome-instant&amp;ion=1&amp;espv=2&amp;ie=UTF-8#q=%22i%20love%20you%22"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slide" Target="slide81.xml"/><Relationship Id="rId2" Type="http://schemas.openxmlformats.org/officeDocument/2006/relationships/slide" Target="slide8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www.westword.com/news/top-10-you-know-youre-from-denver-when-punchlines-2015-edition-7041670"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www.imfromdenver.com/you-know-youre-from-denver-when-2/"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slide" Target="slide100.xml"/><Relationship Id="rId2" Type="http://schemas.openxmlformats.org/officeDocument/2006/relationships/slide" Target="slide115.xml"/><Relationship Id="rId1" Type="http://schemas.openxmlformats.org/officeDocument/2006/relationships/slideLayout" Target="../slideLayouts/slideLayout2.xml"/><Relationship Id="rId4" Type="http://schemas.openxmlformats.org/officeDocument/2006/relationships/slide" Target="slide84.xml"/></Relationships>
</file>

<file path=ppt/slides/_rels/slide84.xml.rels><?xml version="1.0" encoding="UTF-8" standalone="yes"?>
<Relationships xmlns="http://schemas.openxmlformats.org/package/2006/relationships"><Relationship Id="rId3" Type="http://schemas.openxmlformats.org/officeDocument/2006/relationships/slide" Target="slide85.xml"/><Relationship Id="rId2" Type="http://schemas.openxmlformats.org/officeDocument/2006/relationships/slide" Target="slide9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slide" Target="slide86.xml"/><Relationship Id="rId2" Type="http://schemas.openxmlformats.org/officeDocument/2006/relationships/slide" Target="slide90.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slide" Target="slide88.xml"/><Relationship Id="rId2" Type="http://schemas.openxmlformats.org/officeDocument/2006/relationships/slide" Target="slide89.xml"/><Relationship Id="rId1" Type="http://schemas.openxmlformats.org/officeDocument/2006/relationships/slideLayout" Target="../slideLayouts/slideLayout2.xml"/><Relationship Id="rId4" Type="http://schemas.openxmlformats.org/officeDocument/2006/relationships/slide" Target="slide87.xml"/></Relationships>
</file>

<file path=ppt/slides/_rels/slide87.xml.rels><?xml version="1.0" encoding="UTF-8" standalone="yes"?>
<Relationships xmlns="http://schemas.openxmlformats.org/package/2006/relationships"><Relationship Id="rId2" Type="http://schemas.openxmlformats.org/officeDocument/2006/relationships/hyperlink" Target="http://twicsy.com/i/P28Pzg"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tomboigrits.tumblr.com/page/:page"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www.prod.facebook.com/tracy.thomas.5205622/posts/1015466366752552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live.washingtonpost.com/switchback-20150130.html"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slide" Target="slide92.xml"/><Relationship Id="rId2" Type="http://schemas.openxmlformats.org/officeDocument/2006/relationships/slide" Target="slide95.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slide" Target="slide93.xml"/><Relationship Id="rId2" Type="http://schemas.openxmlformats.org/officeDocument/2006/relationships/slide" Target="slide94.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twitter.com/cash_greene/status/589853617890332672"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fposts.com/fbpost/114974668528880_1102897953069875"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slide" Target="slide96.xml"/><Relationship Id="rId2" Type="http://schemas.openxmlformats.org/officeDocument/2006/relationships/slide" Target="slide9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slide" Target="slide97.xml"/><Relationship Id="rId2" Type="http://schemas.openxmlformats.org/officeDocument/2006/relationships/slide" Target="slide98.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www.azht.net/forum/showthread.php?p=2664452"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bdwilliam.tumblr.com/post/8695580028/you-know-youre-from-the-hood-when-you-see-shoes"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www.facebook.com/nancy.pulido.9634/posts/159606632396698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346" y="-228600"/>
            <a:ext cx="6627254" cy="1796534"/>
          </a:xfrm>
        </p:spPr>
        <p:txBody>
          <a:bodyPr>
            <a:normAutofit fontScale="90000"/>
          </a:bodyPr>
          <a:lstStyle/>
          <a:p>
            <a:pPr algn="l"/>
            <a:r>
              <a:rPr lang="en-US" b="1" dirty="0" smtClean="0">
                <a:solidFill>
                  <a:srgbClr val="FF0000"/>
                </a:solidFill>
              </a:rPr>
              <a:t>Choose Your Own Adventure…</a:t>
            </a:r>
            <a:br>
              <a:rPr lang="en-US" b="1" dirty="0" smtClean="0">
                <a:solidFill>
                  <a:srgbClr val="FF0000"/>
                </a:solidFill>
              </a:rPr>
            </a:br>
            <a:r>
              <a:rPr lang="en-US" b="1" dirty="0" smtClean="0">
                <a:solidFill>
                  <a:srgbClr val="FF0000"/>
                </a:solidFill>
              </a:rPr>
              <a:t>One word at a time!</a:t>
            </a:r>
            <a:endParaRPr lang="en-US" sz="3600" b="1" i="1" dirty="0">
              <a:solidFill>
                <a:srgbClr val="FF0000"/>
              </a:solidFill>
            </a:endParaRPr>
          </a:p>
        </p:txBody>
      </p:sp>
      <p:sp>
        <p:nvSpPr>
          <p:cNvPr id="7" name="Content Placeholder 6"/>
          <p:cNvSpPr>
            <a:spLocks noGrp="1"/>
          </p:cNvSpPr>
          <p:nvPr>
            <p:ph idx="1"/>
          </p:nvPr>
        </p:nvSpPr>
        <p:spPr>
          <a:xfrm>
            <a:off x="457200" y="2027237"/>
            <a:ext cx="8229600" cy="4297363"/>
          </a:xfrm>
        </p:spPr>
        <p:txBody>
          <a:bodyPr>
            <a:normAutofit/>
          </a:bodyPr>
          <a:lstStyle/>
          <a:p>
            <a:pPr marL="0" indent="0" algn="ctr">
              <a:buNone/>
            </a:pPr>
            <a:r>
              <a:rPr lang="en-US" sz="4400" b="1" dirty="0" smtClean="0">
                <a:hlinkClick r:id="rId2" action="ppaction://hlinksldjump"/>
              </a:rPr>
              <a:t>I</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You</a:t>
            </a:r>
            <a:endParaRPr lang="en-US" sz="4400" b="1" dirty="0" smtClean="0"/>
          </a:p>
          <a:p>
            <a:pPr marL="0" indent="0" algn="ctr">
              <a:buNone/>
            </a:pPr>
            <a:endParaRPr lang="en-US" sz="4400" b="1" dirty="0"/>
          </a:p>
          <a:p>
            <a:pPr marL="0" indent="0" algn="ctr">
              <a:buNone/>
            </a:pPr>
            <a:r>
              <a:rPr lang="en-US" sz="4400" b="1" dirty="0" smtClean="0">
                <a:hlinkClick r:id="rId4" action="ppaction://hlinksldjump"/>
              </a:rPr>
              <a:t>It</a:t>
            </a:r>
            <a:endParaRPr lang="en-US" sz="4400" b="1" dirty="0"/>
          </a:p>
        </p:txBody>
      </p:sp>
      <p:sp>
        <p:nvSpPr>
          <p:cNvPr id="9" name="Rectangle 8"/>
          <p:cNvSpPr/>
          <p:nvPr/>
        </p:nvSpPr>
        <p:spPr>
          <a:xfrm>
            <a:off x="152400" y="1219200"/>
            <a:ext cx="2438400" cy="646331"/>
          </a:xfrm>
          <a:prstGeom prst="rect">
            <a:avLst/>
          </a:prstGeom>
        </p:spPr>
        <p:txBody>
          <a:bodyPr wrap="square">
            <a:spAutoFit/>
          </a:bodyPr>
          <a:lstStyle/>
          <a:p>
            <a:r>
              <a:rPr lang="en-US" i="1" dirty="0" smtClean="0">
                <a:solidFill>
                  <a:srgbClr val="FF0000"/>
                </a:solidFill>
              </a:rPr>
              <a:t>Click the one you want and don’t look back.</a:t>
            </a:r>
            <a:endParaRPr lang="en-US" dirty="0"/>
          </a:p>
        </p:txBody>
      </p:sp>
      <p:sp>
        <p:nvSpPr>
          <p:cNvPr id="10" name="Rectangle 9"/>
          <p:cNvSpPr/>
          <p:nvPr/>
        </p:nvSpPr>
        <p:spPr>
          <a:xfrm>
            <a:off x="7490138" y="152400"/>
            <a:ext cx="1447800" cy="1754326"/>
          </a:xfrm>
          <a:prstGeom prst="rect">
            <a:avLst/>
          </a:prstGeom>
        </p:spPr>
        <p:txBody>
          <a:bodyPr wrap="square">
            <a:spAutoFit/>
          </a:bodyPr>
          <a:lstStyle/>
          <a:p>
            <a:pPr algn="r"/>
            <a:r>
              <a:rPr lang="en-US" i="1" dirty="0" smtClean="0"/>
              <a:t>-- a digital toy by </a:t>
            </a:r>
            <a:r>
              <a:rPr lang="en-US" i="1" dirty="0" smtClean="0">
                <a:hlinkClick r:id="rId5"/>
              </a:rPr>
              <a:t>Pius Wong</a:t>
            </a:r>
            <a:r>
              <a:rPr lang="en-US" i="1" dirty="0"/>
              <a:t> </a:t>
            </a:r>
            <a:r>
              <a:rPr lang="en-US" i="1" dirty="0" smtClean="0"/>
              <a:t>and the internet,</a:t>
            </a:r>
          </a:p>
          <a:p>
            <a:pPr algn="r"/>
            <a:r>
              <a:rPr lang="en-US" i="1" dirty="0" smtClean="0"/>
              <a:t>September 2015</a:t>
            </a:r>
            <a:endParaRPr lang="en-US" dirty="0"/>
          </a:p>
        </p:txBody>
      </p:sp>
    </p:spTree>
    <p:extLst>
      <p:ext uri="{BB962C8B-B14F-4D97-AF65-F5344CB8AC3E}">
        <p14:creationId xmlns:p14="http://schemas.microsoft.com/office/powerpoint/2010/main" val="4039754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me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my</a:t>
            </a:r>
            <a:endParaRPr lang="en-US" sz="4400" b="1" dirty="0"/>
          </a:p>
        </p:txBody>
      </p:sp>
    </p:spTree>
    <p:extLst>
      <p:ext uri="{BB962C8B-B14F-4D97-AF65-F5344CB8AC3E}">
        <p14:creationId xmlns:p14="http://schemas.microsoft.com/office/powerpoint/2010/main" val="3082321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if</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when</a:t>
            </a:r>
            <a:endParaRPr lang="en-US" sz="4400" b="1" dirty="0" smtClean="0"/>
          </a:p>
        </p:txBody>
      </p:sp>
    </p:spTree>
    <p:extLst>
      <p:ext uri="{BB962C8B-B14F-4D97-AF65-F5344CB8AC3E}">
        <p14:creationId xmlns:p14="http://schemas.microsoft.com/office/powerpoint/2010/main" val="27754936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your</a:t>
            </a:r>
            <a:endParaRPr lang="en-US" sz="4400" b="1" dirty="0" smtClean="0"/>
          </a:p>
        </p:txBody>
      </p:sp>
    </p:spTree>
    <p:extLst>
      <p:ext uri="{BB962C8B-B14F-4D97-AF65-F5344CB8AC3E}">
        <p14:creationId xmlns:p14="http://schemas.microsoft.com/office/powerpoint/2010/main" val="326024049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mom</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school</a:t>
            </a:r>
            <a:endParaRPr lang="en-US" sz="4400" b="1" dirty="0" smtClean="0"/>
          </a:p>
        </p:txBody>
      </p:sp>
    </p:spTree>
    <p:extLst>
      <p:ext uri="{BB962C8B-B14F-4D97-AF65-F5344CB8AC3E}">
        <p14:creationId xmlns:p14="http://schemas.microsoft.com/office/powerpoint/2010/main" val="66237542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calls to tell you your dad caught an 18” trout</a:t>
            </a:r>
            <a:endParaRPr lang="en-US" sz="4400" b="1" dirty="0" smtClean="0"/>
          </a:p>
        </p:txBody>
      </p:sp>
    </p:spTree>
    <p:extLst>
      <p:ext uri="{BB962C8B-B14F-4D97-AF65-F5344CB8AC3E}">
        <p14:creationId xmlns:p14="http://schemas.microsoft.com/office/powerpoint/2010/main" val="231983166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pics were taken like this</a:t>
            </a:r>
            <a:endParaRPr lang="en-US" sz="4400" b="1" dirty="0" smtClean="0"/>
          </a:p>
        </p:txBody>
      </p:sp>
    </p:spTree>
    <p:extLst>
      <p:ext uri="{BB962C8B-B14F-4D97-AF65-F5344CB8AC3E}">
        <p14:creationId xmlns:p14="http://schemas.microsoft.com/office/powerpoint/2010/main" val="209803138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light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go</a:t>
            </a:r>
            <a:endParaRPr lang="en-US" sz="4400" b="1" dirty="0" smtClean="0"/>
          </a:p>
        </p:txBody>
      </p:sp>
    </p:spTree>
    <p:extLst>
      <p:ext uri="{BB962C8B-B14F-4D97-AF65-F5344CB8AC3E}">
        <p14:creationId xmlns:p14="http://schemas.microsoft.com/office/powerpoint/2010/main" val="401521789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to a kid’s birthday party and there are more beers than there are kid’s juices</a:t>
            </a:r>
            <a:endParaRPr lang="en-US" sz="4400" b="1" dirty="0" smtClean="0"/>
          </a:p>
        </p:txBody>
      </p:sp>
    </p:spTree>
    <p:extLst>
      <p:ext uri="{BB962C8B-B14F-4D97-AF65-F5344CB8AC3E}">
        <p14:creationId xmlns:p14="http://schemas.microsoft.com/office/powerpoint/2010/main" val="98709151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up the pit for any reason!</a:t>
            </a:r>
            <a:endParaRPr lang="en-US" sz="4400" b="1" dirty="0" smtClean="0"/>
          </a:p>
        </p:txBody>
      </p:sp>
    </p:spTree>
    <p:extLst>
      <p:ext uri="{BB962C8B-B14F-4D97-AF65-F5344CB8AC3E}">
        <p14:creationId xmlns:p14="http://schemas.microsoft.com/office/powerpoint/2010/main" val="135553671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you‘ve</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you</a:t>
            </a:r>
            <a:endParaRPr lang="en-US" sz="4400" b="1" dirty="0" smtClean="0"/>
          </a:p>
        </p:txBody>
      </p:sp>
    </p:spTree>
    <p:extLst>
      <p:ext uri="{BB962C8B-B14F-4D97-AF65-F5344CB8AC3E}">
        <p14:creationId xmlns:p14="http://schemas.microsoft.com/office/powerpoint/2010/main" val="165225542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think</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know</a:t>
            </a:r>
            <a:endParaRPr lang="en-US" sz="4400" b="1" dirty="0" smtClean="0"/>
          </a:p>
        </p:txBody>
      </p:sp>
    </p:spTree>
    <p:extLst>
      <p:ext uri="{BB962C8B-B14F-4D97-AF65-F5344CB8AC3E}">
        <p14:creationId xmlns:p14="http://schemas.microsoft.com/office/powerpoint/2010/main" val="4040483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environmentalism</a:t>
            </a:r>
            <a:endParaRPr lang="en-US" sz="4400" b="1" dirty="0" smtClean="0"/>
          </a:p>
          <a:p>
            <a:pPr marL="0" indent="0" algn="ctr">
              <a:buNone/>
            </a:pPr>
            <a:endParaRPr lang="en-US" sz="4400" b="1" dirty="0" smtClean="0"/>
          </a:p>
          <a:p>
            <a:pPr marL="0" indent="0" algn="ctr">
              <a:buNone/>
            </a:pPr>
            <a:r>
              <a:rPr lang="en-US" sz="4400" b="1" dirty="0" smtClean="0">
                <a:hlinkClick r:id="rId3"/>
              </a:rPr>
              <a:t>attention</a:t>
            </a:r>
            <a:endParaRPr lang="en-US" sz="4400" b="1" dirty="0"/>
          </a:p>
        </p:txBody>
      </p:sp>
    </p:spTree>
    <p:extLst>
      <p:ext uri="{BB962C8B-B14F-4D97-AF65-F5344CB8AC3E}">
        <p14:creationId xmlns:p14="http://schemas.microsoft.com/office/powerpoint/2010/main" val="304502967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at least</a:t>
            </a:r>
            <a:endParaRPr lang="en-US" sz="4400" b="1" dirty="0" smtClean="0"/>
          </a:p>
        </p:txBody>
      </p:sp>
    </p:spTree>
    <p:extLst>
      <p:ext uri="{BB962C8B-B14F-4D97-AF65-F5344CB8AC3E}">
        <p14:creationId xmlns:p14="http://schemas.microsoft.com/office/powerpoint/2010/main" val="90725872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3 strip clubs nearby</a:t>
            </a:r>
            <a:endParaRPr lang="en-US" sz="4400" b="1" dirty="0" smtClean="0"/>
          </a:p>
        </p:txBody>
      </p:sp>
    </p:spTree>
    <p:extLst>
      <p:ext uri="{BB962C8B-B14F-4D97-AF65-F5344CB8AC3E}">
        <p14:creationId xmlns:p14="http://schemas.microsoft.com/office/powerpoint/2010/main" val="388237787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purpose of a cattle guard</a:t>
            </a:r>
            <a:endParaRPr lang="en-US" sz="4400" b="1" dirty="0" smtClean="0"/>
          </a:p>
        </p:txBody>
      </p:sp>
    </p:spTree>
    <p:extLst>
      <p:ext uri="{BB962C8B-B14F-4D97-AF65-F5344CB8AC3E}">
        <p14:creationId xmlns:p14="http://schemas.microsoft.com/office/powerpoint/2010/main" val="2009230004"/>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the traffic on 340 at 5pm on a Friday is a major traffic jam</a:t>
            </a:r>
            <a:endParaRPr lang="en-US" sz="4400" b="1" dirty="0" smtClean="0"/>
          </a:p>
        </p:txBody>
      </p:sp>
    </p:spTree>
    <p:extLst>
      <p:ext uri="{BB962C8B-B14F-4D97-AF65-F5344CB8AC3E}">
        <p14:creationId xmlns:p14="http://schemas.microsoft.com/office/powerpoint/2010/main" val="412906126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ever hurt yourself and your mother chants in Spanish “RUB </a:t>
            </a:r>
            <a:r>
              <a:rPr lang="en-US" sz="4400" b="1" dirty="0" err="1" smtClean="0">
                <a:hlinkClick r:id="rId2"/>
              </a:rPr>
              <a:t>RUB</a:t>
            </a:r>
            <a:r>
              <a:rPr lang="en-US" sz="4400" b="1" dirty="0" smtClean="0">
                <a:hlinkClick r:id="rId2"/>
              </a:rPr>
              <a:t> THE ASS OF A FROG”</a:t>
            </a:r>
            <a:endParaRPr lang="en-US" sz="4400" b="1" dirty="0" smtClean="0"/>
          </a:p>
        </p:txBody>
      </p:sp>
    </p:spTree>
    <p:extLst>
      <p:ext uri="{BB962C8B-B14F-4D97-AF65-F5344CB8AC3E}">
        <p14:creationId xmlns:p14="http://schemas.microsoft.com/office/powerpoint/2010/main" val="426651144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if</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when</a:t>
            </a:r>
            <a:endParaRPr lang="en-US" sz="4400" b="1" dirty="0" smtClean="0"/>
          </a:p>
        </p:txBody>
      </p:sp>
    </p:spTree>
    <p:extLst>
      <p:ext uri="{BB962C8B-B14F-4D97-AF65-F5344CB8AC3E}">
        <p14:creationId xmlns:p14="http://schemas.microsoft.com/office/powerpoint/2010/main" val="148917348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a:t>
            </a:r>
            <a:endParaRPr lang="en-US" sz="4400" b="1" dirty="0" smtClean="0"/>
          </a:p>
        </p:txBody>
      </p:sp>
    </p:spTree>
    <p:extLst>
      <p:ext uri="{BB962C8B-B14F-4D97-AF65-F5344CB8AC3E}">
        <p14:creationId xmlns:p14="http://schemas.microsoft.com/office/powerpoint/2010/main" val="219561165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sight of palm trees gets you excited</a:t>
            </a:r>
            <a:endParaRPr lang="en-US" sz="4400" b="1" dirty="0" smtClean="0"/>
          </a:p>
        </p:txBody>
      </p:sp>
    </p:spTree>
    <p:extLst>
      <p:ext uri="{BB962C8B-B14F-4D97-AF65-F5344CB8AC3E}">
        <p14:creationId xmlns:p14="http://schemas.microsoft.com/office/powerpoint/2010/main" val="105595615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can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use</a:t>
            </a:r>
            <a:endParaRPr lang="en-US" sz="4400" b="1" dirty="0" smtClean="0"/>
          </a:p>
        </p:txBody>
      </p:sp>
    </p:spTree>
    <p:extLst>
      <p:ext uri="{BB962C8B-B14F-4D97-AF65-F5344CB8AC3E}">
        <p14:creationId xmlns:p14="http://schemas.microsoft.com/office/powerpoint/2010/main" val="314079252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your car’s heater and air conditioner the same day</a:t>
            </a:r>
            <a:endParaRPr lang="en-US" sz="4400" b="1" dirty="0" smtClean="0"/>
          </a:p>
        </p:txBody>
      </p:sp>
    </p:spTree>
    <p:extLst>
      <p:ext uri="{BB962C8B-B14F-4D97-AF65-F5344CB8AC3E}">
        <p14:creationId xmlns:p14="http://schemas.microsoft.com/office/powerpoint/2010/main" val="3596971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I’m</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that</a:t>
            </a:r>
            <a:endParaRPr lang="en-US" sz="4400" b="1" dirty="0"/>
          </a:p>
        </p:txBody>
      </p:sp>
    </p:spTree>
    <p:extLst>
      <p:ext uri="{BB962C8B-B14F-4D97-AF65-F5344CB8AC3E}">
        <p14:creationId xmlns:p14="http://schemas.microsoft.com/office/powerpoint/2010/main" val="183004591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tell a horse from a cow at a distance</a:t>
            </a:r>
            <a:endParaRPr lang="en-US" sz="4400" b="1" dirty="0" smtClean="0"/>
          </a:p>
        </p:txBody>
      </p:sp>
    </p:spTree>
    <p:extLst>
      <p:ext uri="{BB962C8B-B14F-4D97-AF65-F5344CB8AC3E}">
        <p14:creationId xmlns:p14="http://schemas.microsoft.com/office/powerpoint/2010/main" val="63517702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a:t>
            </a:r>
            <a:endParaRPr lang="en-US" sz="4400" b="1" dirty="0" smtClean="0"/>
          </a:p>
        </p:txBody>
      </p:sp>
    </p:spTree>
    <p:extLst>
      <p:ext uri="{BB962C8B-B14F-4D97-AF65-F5344CB8AC3E}">
        <p14:creationId xmlns:p14="http://schemas.microsoft.com/office/powerpoint/2010/main" val="417353718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radio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mountains</a:t>
            </a:r>
            <a:endParaRPr lang="en-US" sz="4400" b="1" dirty="0" smtClean="0"/>
          </a:p>
        </p:txBody>
      </p:sp>
    </p:spTree>
    <p:extLst>
      <p:ext uri="{BB962C8B-B14F-4D97-AF65-F5344CB8AC3E}">
        <p14:creationId xmlns:p14="http://schemas.microsoft.com/office/powerpoint/2010/main" val="120371916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are exciting to see</a:t>
            </a:r>
            <a:endParaRPr lang="en-US" sz="4400" b="1" dirty="0" smtClean="0"/>
          </a:p>
        </p:txBody>
      </p:sp>
    </p:spTree>
    <p:extLst>
      <p:ext uri="{BB962C8B-B14F-4D97-AF65-F5344CB8AC3E}">
        <p14:creationId xmlns:p14="http://schemas.microsoft.com/office/powerpoint/2010/main" val="1727661664"/>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weather report says Christmas will be warm this year at 34 degrees</a:t>
            </a:r>
            <a:endParaRPr lang="en-US" sz="4400" b="1" dirty="0" smtClean="0"/>
          </a:p>
        </p:txBody>
      </p:sp>
    </p:spTree>
    <p:extLst>
      <p:ext uri="{BB962C8B-B14F-4D97-AF65-F5344CB8AC3E}">
        <p14:creationId xmlns:p14="http://schemas.microsoft.com/office/powerpoint/2010/main" val="70457684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watch</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hear</a:t>
            </a:r>
            <a:endParaRPr lang="en-US" sz="4400" b="1" dirty="0" smtClean="0"/>
          </a:p>
        </p:txBody>
      </p:sp>
    </p:spTree>
    <p:extLst>
      <p:ext uri="{BB962C8B-B14F-4D97-AF65-F5344CB8AC3E}">
        <p14:creationId xmlns:p14="http://schemas.microsoft.com/office/powerpoint/2010/main" val="408312196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someone pull up to a gas station on their John Deere</a:t>
            </a:r>
            <a:endParaRPr lang="en-US" sz="4400" b="1" dirty="0" smtClean="0"/>
          </a:p>
        </p:txBody>
      </p:sp>
    </p:spTree>
    <p:extLst>
      <p:ext uri="{BB962C8B-B14F-4D97-AF65-F5344CB8AC3E}">
        <p14:creationId xmlns:p14="http://schemas.microsoft.com/office/powerpoint/2010/main" val="248412150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a loud clap of thunder and your first thought is to run outside</a:t>
            </a:r>
            <a:endParaRPr lang="en-US" sz="4400" b="1" dirty="0" smtClean="0"/>
          </a:p>
        </p:txBody>
      </p:sp>
    </p:spTree>
    <p:extLst>
      <p:ext uri="{BB962C8B-B14F-4D97-AF65-F5344CB8AC3E}">
        <p14:creationId xmlns:p14="http://schemas.microsoft.com/office/powerpoint/2010/main" val="253894596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want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like</a:t>
            </a:r>
            <a:endParaRPr lang="en-US" sz="4400" b="1" dirty="0" smtClean="0"/>
          </a:p>
        </p:txBody>
      </p:sp>
    </p:spTree>
    <p:extLst>
      <p:ext uri="{BB962C8B-B14F-4D97-AF65-F5344CB8AC3E}">
        <p14:creationId xmlns:p14="http://schemas.microsoft.com/office/powerpoint/2010/main" val="153851621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more</a:t>
            </a:r>
            <a:endParaRPr lang="en-US" sz="4400" b="1" dirty="0" smtClean="0"/>
          </a:p>
        </p:txBody>
      </p:sp>
    </p:spTree>
    <p:extLst>
      <p:ext uri="{BB962C8B-B14F-4D97-AF65-F5344CB8AC3E}">
        <p14:creationId xmlns:p14="http://schemas.microsoft.com/office/powerpoint/2010/main" val="4017193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a:hlinkClick r:id="rId2" action="ppaction://hlinksldjump"/>
              </a:rPr>
              <a:t>i</a:t>
            </a:r>
            <a:r>
              <a:rPr lang="en-US" sz="4400" b="1" dirty="0" smtClean="0">
                <a:hlinkClick r:id="rId2" action="ppaction://hlinksldjump"/>
              </a:rPr>
              <a:t>t’s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I’m</a:t>
            </a:r>
            <a:endParaRPr lang="en-US" sz="4400" b="1" dirty="0"/>
          </a:p>
        </p:txBody>
      </p:sp>
    </p:spTree>
    <p:extLst>
      <p:ext uri="{BB962C8B-B14F-4D97-AF65-F5344CB8AC3E}">
        <p14:creationId xmlns:p14="http://schemas.microsoft.com/office/powerpoint/2010/main" val="163638072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so</a:t>
            </a:r>
            <a:endParaRPr lang="en-US" sz="4400" b="1" dirty="0" smtClean="0"/>
          </a:p>
          <a:p>
            <a:pPr marL="0" indent="0" algn="ctr">
              <a:buNone/>
            </a:pPr>
            <a:endParaRPr lang="en-US" sz="4400" b="1" dirty="0" smtClean="0"/>
          </a:p>
          <a:p>
            <a:pPr marL="0" indent="0" algn="ctr">
              <a:buNone/>
            </a:pPr>
            <a:r>
              <a:rPr lang="en-US" sz="4400" b="1" dirty="0" err="1" smtClean="0">
                <a:hlinkClick r:id="rId3" action="ppaction://hlinksldjump"/>
              </a:rPr>
              <a:t>Jumanji</a:t>
            </a:r>
            <a:endParaRPr lang="en-US" sz="4400" b="1" dirty="0" smtClean="0"/>
          </a:p>
        </p:txBody>
      </p:sp>
    </p:spTree>
    <p:extLst>
      <p:ext uri="{BB962C8B-B14F-4D97-AF65-F5344CB8AC3E}">
        <p14:creationId xmlns:p14="http://schemas.microsoft.com/office/powerpoint/2010/main" val="65460648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follow</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what</a:t>
            </a:r>
            <a:endParaRPr lang="en-US" sz="4400" b="1" dirty="0" smtClean="0"/>
          </a:p>
        </p:txBody>
      </p:sp>
    </p:spTree>
    <p:extLst>
      <p:ext uri="{BB962C8B-B14F-4D97-AF65-F5344CB8AC3E}">
        <p14:creationId xmlns:p14="http://schemas.microsoft.com/office/powerpoint/2010/main" val="34707160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me</a:t>
            </a:r>
            <a:endParaRPr lang="en-US" sz="4400" b="1" dirty="0" smtClean="0"/>
          </a:p>
        </p:txBody>
      </p:sp>
    </p:spTree>
    <p:extLst>
      <p:ext uri="{BB962C8B-B14F-4D97-AF65-F5344CB8AC3E}">
        <p14:creationId xmlns:p14="http://schemas.microsoft.com/office/powerpoint/2010/main" val="781672907"/>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are you waiting for?</a:t>
            </a:r>
            <a:endParaRPr lang="en-US" sz="4400" b="1" dirty="0" smtClean="0"/>
          </a:p>
        </p:txBody>
      </p:sp>
    </p:spTree>
    <p:extLst>
      <p:ext uri="{BB962C8B-B14F-4D97-AF65-F5344CB8AC3E}">
        <p14:creationId xmlns:p14="http://schemas.microsoft.com/office/powerpoint/2010/main" val="131177496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and Bad Boys, and Sony will oblige</a:t>
            </a:r>
            <a:endParaRPr lang="en-US" sz="4400" b="1" dirty="0" smtClean="0"/>
          </a:p>
        </p:txBody>
      </p:sp>
    </p:spTree>
    <p:extLst>
      <p:ext uri="{BB962C8B-B14F-4D97-AF65-F5344CB8AC3E}">
        <p14:creationId xmlns:p14="http://schemas.microsoft.com/office/powerpoint/2010/main" val="3637505453"/>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write</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be</a:t>
            </a:r>
            <a:endParaRPr lang="en-US" sz="4400" b="1" dirty="0" smtClean="0"/>
          </a:p>
        </p:txBody>
      </p:sp>
    </p:spTree>
    <p:extLst>
      <p:ext uri="{BB962C8B-B14F-4D97-AF65-F5344CB8AC3E}">
        <p14:creationId xmlns:p14="http://schemas.microsoft.com/office/powerpoint/2010/main" val="86891720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something</a:t>
            </a:r>
            <a:endParaRPr lang="en-US" sz="4400" b="1" dirty="0" smtClean="0"/>
          </a:p>
        </p:txBody>
      </p:sp>
    </p:spTree>
    <p:extLst>
      <p:ext uri="{BB962C8B-B14F-4D97-AF65-F5344CB8AC3E}">
        <p14:creationId xmlns:p14="http://schemas.microsoft.com/office/powerpoint/2010/main" val="924240212"/>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together</a:t>
            </a:r>
            <a:endParaRPr lang="en-US" sz="4400" b="1" dirty="0" smtClean="0"/>
          </a:p>
        </p:txBody>
      </p:sp>
    </p:spTree>
    <p:extLst>
      <p:ext uri="{BB962C8B-B14F-4D97-AF65-F5344CB8AC3E}">
        <p14:creationId xmlns:p14="http://schemas.microsoft.com/office/powerpoint/2010/main" val="76723751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Marine</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teacher</a:t>
            </a:r>
            <a:endParaRPr lang="en-US" sz="4400" b="1" dirty="0" smtClean="0"/>
          </a:p>
        </p:txBody>
      </p:sp>
    </p:spTree>
    <p:extLst>
      <p:ext uri="{BB962C8B-B14F-4D97-AF65-F5344CB8AC3E}">
        <p14:creationId xmlns:p14="http://schemas.microsoft.com/office/powerpoint/2010/main" val="239983502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when you use these pens</a:t>
            </a:r>
            <a:endParaRPr lang="en-US" sz="4400" b="1" dirty="0" smtClean="0"/>
          </a:p>
        </p:txBody>
      </p:sp>
    </p:spTree>
    <p:extLst>
      <p:ext uri="{BB962C8B-B14F-4D97-AF65-F5344CB8AC3E}">
        <p14:creationId xmlns:p14="http://schemas.microsoft.com/office/powerpoint/2010/main" val="2595014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our</a:t>
            </a:r>
            <a:endParaRPr lang="en-US" sz="4400" b="1" dirty="0" smtClean="0"/>
          </a:p>
          <a:p>
            <a:pPr marL="0" indent="0" algn="ctr">
              <a:buNone/>
            </a:pPr>
            <a:endParaRPr lang="en-US" sz="4400" b="1" dirty="0" smtClean="0"/>
          </a:p>
          <a:p>
            <a:pPr marL="0" indent="0" algn="ctr">
              <a:buNone/>
            </a:pPr>
            <a:r>
              <a:rPr lang="en-US" sz="4400" b="1" dirty="0" smtClean="0">
                <a:hlinkClick r:id="rId3"/>
              </a:rPr>
              <a:t>alright</a:t>
            </a:r>
            <a:endParaRPr lang="en-US" sz="4400" b="1" dirty="0"/>
          </a:p>
        </p:txBody>
      </p:sp>
    </p:spTree>
    <p:extLst>
      <p:ext uri="{BB962C8B-B14F-4D97-AF65-F5344CB8AC3E}">
        <p14:creationId xmlns:p14="http://schemas.microsoft.com/office/powerpoint/2010/main" val="325875795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so</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but</a:t>
            </a:r>
            <a:endParaRPr lang="en-US" sz="4400" b="1" dirty="0" smtClean="0"/>
          </a:p>
        </p:txBody>
      </p:sp>
    </p:spTree>
    <p:extLst>
      <p:ext uri="{BB962C8B-B14F-4D97-AF65-F5344CB8AC3E}">
        <p14:creationId xmlns:p14="http://schemas.microsoft.com/office/powerpoint/2010/main" val="797282123"/>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don‘t act out baby</a:t>
            </a:r>
            <a:endParaRPr lang="en-US" sz="4400" b="1" dirty="0" smtClean="0"/>
          </a:p>
        </p:txBody>
      </p:sp>
    </p:spTree>
    <p:extLst>
      <p:ext uri="{BB962C8B-B14F-4D97-AF65-F5344CB8AC3E}">
        <p14:creationId xmlns:p14="http://schemas.microsoft.com/office/powerpoint/2010/main" val="2160324497"/>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somehow</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you</a:t>
            </a:r>
            <a:endParaRPr lang="en-US" sz="4400" b="1" dirty="0" smtClean="0"/>
          </a:p>
        </p:txBody>
      </p:sp>
    </p:spTree>
    <p:extLst>
      <p:ext uri="{BB962C8B-B14F-4D97-AF65-F5344CB8AC3E}">
        <p14:creationId xmlns:p14="http://schemas.microsoft.com/office/powerpoint/2010/main" val="222518006"/>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it seems like the distance between you grows, inch-by-inch, until you’re not sure if you’re a couple, or just roommates</a:t>
            </a:r>
            <a:endParaRPr lang="en-US" sz="4400" b="1" dirty="0" smtClean="0"/>
          </a:p>
        </p:txBody>
      </p:sp>
    </p:spTree>
    <p:extLst>
      <p:ext uri="{BB962C8B-B14F-4D97-AF65-F5344CB8AC3E}">
        <p14:creationId xmlns:p14="http://schemas.microsoft.com/office/powerpoint/2010/main" val="2265624971"/>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haven‘t been appreciating each other</a:t>
            </a:r>
            <a:endParaRPr lang="en-US" sz="4400" b="1" dirty="0" smtClean="0"/>
          </a:p>
        </p:txBody>
      </p:sp>
    </p:spTree>
    <p:extLst>
      <p:ext uri="{BB962C8B-B14F-4D97-AF65-F5344CB8AC3E}">
        <p14:creationId xmlns:p14="http://schemas.microsoft.com/office/powerpoint/2010/main" val="4310952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it</a:t>
            </a:r>
            <a:endParaRPr lang="en-US" sz="4400" b="1" dirty="0" smtClean="0"/>
          </a:p>
        </p:txBody>
      </p:sp>
    </p:spTree>
    <p:extLst>
      <p:ext uri="{BB962C8B-B14F-4D97-AF65-F5344CB8AC3E}">
        <p14:creationId xmlns:p14="http://schemas.microsoft.com/office/powerpoint/2010/main" val="3795096630"/>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is</a:t>
            </a:r>
            <a:endParaRPr lang="en-US" sz="4400" b="1" dirty="0" smtClean="0"/>
          </a:p>
          <a:p>
            <a:pPr marL="0" indent="0" algn="ctr">
              <a:buNone/>
            </a:pPr>
            <a:r>
              <a:rPr lang="en-US" sz="4400" b="1" dirty="0" smtClean="0">
                <a:hlinkClick r:id="rId3" action="ppaction://hlinksldjump"/>
              </a:rPr>
              <a:t>was</a:t>
            </a:r>
            <a:endParaRPr lang="en-US" sz="4400" b="1" dirty="0" smtClean="0"/>
          </a:p>
          <a:p>
            <a:pPr marL="0" indent="0" algn="ctr">
              <a:buNone/>
            </a:pPr>
            <a:r>
              <a:rPr lang="en-US" sz="4400" b="1" dirty="0" smtClean="0">
                <a:hlinkClick r:id="rId4" action="ppaction://hlinksldjump"/>
              </a:rPr>
              <a:t>has</a:t>
            </a:r>
            <a:endParaRPr lang="en-US" sz="4400" b="1" dirty="0" smtClean="0"/>
          </a:p>
          <a:p>
            <a:pPr marL="0" indent="0" algn="ctr">
              <a:buNone/>
            </a:pPr>
            <a:r>
              <a:rPr lang="en-US" sz="4400" b="1" dirty="0" smtClean="0">
                <a:hlinkClick r:id="rId5" action="ppaction://hlinksldjump"/>
              </a:rPr>
              <a:t>will</a:t>
            </a:r>
            <a:endParaRPr lang="en-US" sz="4400" b="1" dirty="0" smtClean="0"/>
          </a:p>
        </p:txBody>
      </p:sp>
    </p:spTree>
    <p:extLst>
      <p:ext uri="{BB962C8B-B14F-4D97-AF65-F5344CB8AC3E}">
        <p14:creationId xmlns:p14="http://schemas.microsoft.com/office/powerpoint/2010/main" val="345530883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done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not</a:t>
            </a:r>
            <a:endParaRPr lang="en-US" sz="4400" b="1" dirty="0" smtClean="0"/>
          </a:p>
        </p:txBody>
      </p:sp>
    </p:spTree>
    <p:extLst>
      <p:ext uri="{BB962C8B-B14F-4D97-AF65-F5344CB8AC3E}">
        <p14:creationId xmlns:p14="http://schemas.microsoft.com/office/powerpoint/2010/main" val="833019093"/>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r>
              <a:rPr lang="en-US" sz="4400" b="1" dirty="0" smtClean="0">
                <a:hlinkClick r:id="rId3" action="ppaction://hlinksldjump"/>
              </a:rPr>
              <a:t>a</a:t>
            </a:r>
            <a:endParaRPr lang="en-US" sz="4400" b="1" dirty="0" smtClean="0"/>
          </a:p>
          <a:p>
            <a:pPr marL="0" indent="0" algn="ctr">
              <a:buNone/>
            </a:pPr>
            <a:r>
              <a:rPr lang="en-US" sz="4400" b="1" dirty="0" smtClean="0">
                <a:hlinkClick r:id="rId4" action="ppaction://hlinksldjump"/>
              </a:rPr>
              <a:t>good</a:t>
            </a:r>
            <a:endParaRPr lang="en-US" sz="4400" b="1" dirty="0" smtClean="0"/>
          </a:p>
        </p:txBody>
      </p:sp>
    </p:spTree>
    <p:extLst>
      <p:ext uri="{BB962C8B-B14F-4D97-AF65-F5344CB8AC3E}">
        <p14:creationId xmlns:p14="http://schemas.microsoft.com/office/powerpoint/2010/main" val="2892118134"/>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critic</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end</a:t>
            </a:r>
            <a:endParaRPr lang="en-US" sz="4400" b="1" dirty="0" smtClean="0"/>
          </a:p>
        </p:txBody>
      </p:sp>
    </p:spTree>
    <p:extLst>
      <p:ext uri="{BB962C8B-B14F-4D97-AF65-F5344CB8AC3E}">
        <p14:creationId xmlns:p14="http://schemas.microsoft.com/office/powerpoint/2010/main" val="1704784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time</a:t>
            </a:r>
            <a:endParaRPr lang="en-US" sz="4400" b="1" dirty="0"/>
          </a:p>
        </p:txBody>
      </p:sp>
    </p:spTree>
    <p:extLst>
      <p:ext uri="{BB962C8B-B14F-4D97-AF65-F5344CB8AC3E}">
        <p14:creationId xmlns:p14="http://schemas.microsoft.com/office/powerpoint/2010/main" val="140657747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who counts; not the man who points out how the strong man stumbles, or where the doer of deeds could have done them better</a:t>
            </a:r>
            <a:endParaRPr lang="en-US" sz="4400" b="1" dirty="0" smtClean="0"/>
          </a:p>
        </p:txBody>
      </p:sp>
    </p:spTree>
    <p:extLst>
      <p:ext uri="{BB962C8B-B14F-4D97-AF65-F5344CB8AC3E}">
        <p14:creationId xmlns:p14="http://schemas.microsoft.com/office/powerpoint/2010/main" val="142207609"/>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times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of</a:t>
            </a:r>
            <a:endParaRPr lang="en-US" sz="4400" b="1" dirty="0" smtClean="0"/>
          </a:p>
        </p:txBody>
      </p:sp>
    </p:spTree>
    <p:extLst>
      <p:ext uri="{BB962C8B-B14F-4D97-AF65-F5344CB8AC3E}">
        <p14:creationId xmlns:p14="http://schemas.microsoft.com/office/powerpoint/2010/main" val="322069836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the world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 line</a:t>
            </a:r>
            <a:endParaRPr lang="en-US" sz="4400" b="1" dirty="0" smtClean="0"/>
          </a:p>
        </p:txBody>
      </p:sp>
    </p:spTree>
    <p:extLst>
      <p:ext uri="{BB962C8B-B14F-4D97-AF65-F5344CB8AC3E}">
        <p14:creationId xmlns:p14="http://schemas.microsoft.com/office/powerpoint/2010/main" val="470224661"/>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for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if</a:t>
            </a:r>
            <a:endParaRPr lang="en-US" sz="4400" b="1" dirty="0" smtClean="0"/>
          </a:p>
        </p:txBody>
      </p:sp>
    </p:spTree>
    <p:extLst>
      <p:ext uri="{BB962C8B-B14F-4D97-AF65-F5344CB8AC3E}">
        <p14:creationId xmlns:p14="http://schemas.microsoft.com/office/powerpoint/2010/main" val="1606604986"/>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fair</a:t>
            </a:r>
            <a:endParaRPr lang="en-US" sz="4400" b="1" dirty="0" smtClean="0"/>
          </a:p>
        </p:txBody>
      </p:sp>
    </p:spTree>
    <p:extLst>
      <p:ext uri="{BB962C8B-B14F-4D97-AF65-F5344CB8AC3E}">
        <p14:creationId xmlns:p14="http://schemas.microsoft.com/office/powerpoint/2010/main" val="3889784425"/>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legal process</a:t>
            </a:r>
            <a:endParaRPr lang="en-US" sz="4400" b="1" dirty="0" smtClean="0"/>
          </a:p>
          <a:p>
            <a:pPr marL="0" indent="0" algn="ctr">
              <a:buNone/>
            </a:pPr>
            <a:endParaRPr lang="en-US" sz="4400" b="1" dirty="0" smtClean="0"/>
          </a:p>
          <a:p>
            <a:pPr marL="0" indent="0" algn="ctr">
              <a:buNone/>
            </a:pPr>
            <a:r>
              <a:rPr lang="en-US" sz="4400" b="1" dirty="0" smtClean="0">
                <a:hlinkClick r:id="rId3"/>
              </a:rPr>
              <a:t>show</a:t>
            </a:r>
            <a:endParaRPr lang="en-US" sz="4400" b="1" dirty="0" smtClean="0"/>
          </a:p>
        </p:txBody>
      </p:sp>
    </p:spTree>
    <p:extLst>
      <p:ext uri="{BB962C8B-B14F-4D97-AF65-F5344CB8AC3E}">
        <p14:creationId xmlns:p14="http://schemas.microsoft.com/office/powerpoint/2010/main" val="576038041"/>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and equitable internet access</a:t>
            </a:r>
            <a:endParaRPr lang="en-US" sz="4400" b="1" dirty="0" smtClean="0"/>
          </a:p>
        </p:txBody>
      </p:sp>
    </p:spTree>
    <p:extLst>
      <p:ext uri="{BB962C8B-B14F-4D97-AF65-F5344CB8AC3E}">
        <p14:creationId xmlns:p14="http://schemas.microsoft.com/office/powerpoint/2010/main" val="4214410665"/>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a:t>
            </a:r>
            <a:endParaRPr lang="en-US" sz="4400" b="1" dirty="0" smtClean="0"/>
          </a:p>
        </p:txBody>
      </p:sp>
    </p:spTree>
    <p:extLst>
      <p:ext uri="{BB962C8B-B14F-4D97-AF65-F5344CB8AC3E}">
        <p14:creationId xmlns:p14="http://schemas.microsoft.com/office/powerpoint/2010/main" val="407438490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results do not work out in the national team’s favor</a:t>
            </a:r>
            <a:endParaRPr lang="en-US" sz="4400" b="1" dirty="0" smtClean="0"/>
          </a:p>
        </p:txBody>
      </p:sp>
    </p:spTree>
    <p:extLst>
      <p:ext uri="{BB962C8B-B14F-4D97-AF65-F5344CB8AC3E}">
        <p14:creationId xmlns:p14="http://schemas.microsoft.com/office/powerpoint/2010/main" val="2472701103"/>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get rejected</a:t>
            </a:r>
            <a:endParaRPr lang="en-US" sz="4400" b="1" dirty="0" smtClean="0"/>
          </a:p>
        </p:txBody>
      </p:sp>
    </p:spTree>
    <p:extLst>
      <p:ext uri="{BB962C8B-B14F-4D97-AF65-F5344CB8AC3E}">
        <p14:creationId xmlns:p14="http://schemas.microsoft.com/office/powerpoint/2010/main" val="789497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all</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ready</a:t>
            </a:r>
            <a:endParaRPr lang="en-US" sz="4400" b="1" dirty="0"/>
          </a:p>
        </p:txBody>
      </p:sp>
    </p:spTree>
    <p:extLst>
      <p:ext uri="{BB962C8B-B14F-4D97-AF65-F5344CB8AC3E}">
        <p14:creationId xmlns:p14="http://schemas.microsoft.com/office/powerpoint/2010/main" val="3868112506"/>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tumor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lack</a:t>
            </a:r>
            <a:endParaRPr lang="en-US" sz="4400" b="1" dirty="0" smtClean="0"/>
          </a:p>
        </p:txBody>
      </p:sp>
    </p:spTree>
    <p:extLst>
      <p:ext uri="{BB962C8B-B14F-4D97-AF65-F5344CB8AC3E}">
        <p14:creationId xmlns:p14="http://schemas.microsoft.com/office/powerpoint/2010/main" val="3522045394"/>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of love</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of desire</a:t>
            </a:r>
            <a:endParaRPr lang="en-US" sz="4400" b="1" dirty="0" smtClean="0"/>
          </a:p>
        </p:txBody>
      </p:sp>
    </p:spTree>
    <p:extLst>
      <p:ext uri="{BB962C8B-B14F-4D97-AF65-F5344CB8AC3E}">
        <p14:creationId xmlns:p14="http://schemas.microsoft.com/office/powerpoint/2010/main" val="140776860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but</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that</a:t>
            </a:r>
            <a:endParaRPr lang="en-US" sz="4400" b="1" dirty="0" smtClean="0"/>
          </a:p>
        </p:txBody>
      </p:sp>
    </p:spTree>
    <p:extLst>
      <p:ext uri="{BB962C8B-B14F-4D97-AF65-F5344CB8AC3E}">
        <p14:creationId xmlns:p14="http://schemas.microsoft.com/office/powerpoint/2010/main" val="3242804528"/>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a lack of friendship</a:t>
            </a:r>
            <a:endParaRPr lang="en-US" sz="4400" b="1" dirty="0" smtClean="0"/>
          </a:p>
          <a:p>
            <a:pPr marL="0" indent="0" algn="ctr">
              <a:buNone/>
            </a:pPr>
            <a:endParaRPr lang="en-US" sz="4400" b="1" dirty="0"/>
          </a:p>
          <a:p>
            <a:pPr marL="0" indent="0" algn="ctr">
              <a:buNone/>
            </a:pPr>
            <a:r>
              <a:rPr lang="en-US" sz="4400" b="1" dirty="0" smtClean="0">
                <a:hlinkClick r:id="rId3"/>
              </a:rPr>
              <a:t>a lack of Burger King</a:t>
            </a:r>
            <a:endParaRPr lang="en-US" sz="4400" b="1" dirty="0" smtClean="0"/>
          </a:p>
        </p:txBody>
      </p:sp>
    </p:spTree>
    <p:extLst>
      <p:ext uri="{BB962C8B-B14F-4D97-AF65-F5344CB8AC3E}">
        <p14:creationId xmlns:p14="http://schemas.microsoft.com/office/powerpoint/2010/main" val="3804927226"/>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keeps</a:t>
            </a:r>
            <a:endParaRPr lang="en-US" sz="4400" b="1" dirty="0" smtClean="0"/>
          </a:p>
        </p:txBody>
      </p:sp>
    </p:spTree>
    <p:extLst>
      <p:ext uri="{BB962C8B-B14F-4D97-AF65-F5344CB8AC3E}">
        <p14:creationId xmlns:p14="http://schemas.microsoft.com/office/powerpoint/2010/main" val="321162430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are feeling; it is your refusal to allow that Love to touch you</a:t>
            </a:r>
            <a:endParaRPr lang="en-US" sz="4400" b="1" dirty="0" smtClean="0"/>
          </a:p>
        </p:txBody>
      </p:sp>
    </p:spTree>
    <p:extLst>
      <p:ext uri="{BB962C8B-B14F-4D97-AF65-F5344CB8AC3E}">
        <p14:creationId xmlns:p14="http://schemas.microsoft.com/office/powerpoint/2010/main" val="45083551"/>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Jesus</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her</a:t>
            </a:r>
            <a:endParaRPr lang="en-US" sz="4400" b="1" dirty="0" smtClean="0"/>
          </a:p>
        </p:txBody>
      </p:sp>
    </p:spTree>
    <p:extLst>
      <p:ext uri="{BB962C8B-B14F-4D97-AF65-F5344CB8AC3E}">
        <p14:creationId xmlns:p14="http://schemas.microsoft.com/office/powerpoint/2010/main" val="3299498047"/>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from going to them</a:t>
            </a:r>
            <a:endParaRPr lang="en-US" sz="4400" b="1" dirty="0" smtClean="0"/>
          </a:p>
        </p:txBody>
      </p:sp>
    </p:spTree>
    <p:extLst>
      <p:ext uri="{BB962C8B-B14F-4D97-AF65-F5344CB8AC3E}">
        <p14:creationId xmlns:p14="http://schemas.microsoft.com/office/powerpoint/2010/main" val="4192644031"/>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from crying but a surfeit of it</a:t>
            </a:r>
            <a:endParaRPr lang="en-US" sz="4400" b="1" dirty="0" smtClean="0"/>
          </a:p>
        </p:txBody>
      </p:sp>
    </p:spTree>
    <p:extLst>
      <p:ext uri="{BB962C8B-B14F-4D97-AF65-F5344CB8AC3E}">
        <p14:creationId xmlns:p14="http://schemas.microsoft.com/office/powerpoint/2010/main" val="2458352353"/>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or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from</a:t>
            </a:r>
            <a:endParaRPr lang="en-US" sz="4400" b="1" dirty="0" smtClean="0"/>
          </a:p>
        </p:txBody>
      </p:sp>
    </p:spTree>
    <p:extLst>
      <p:ext uri="{BB962C8B-B14F-4D97-AF65-F5344CB8AC3E}">
        <p14:creationId xmlns:p14="http://schemas.microsoft.com/office/powerpoint/2010/main" val="3061350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yours</a:t>
            </a:r>
            <a:endParaRPr lang="en-US" sz="4400" b="1" dirty="0"/>
          </a:p>
        </p:txBody>
      </p:sp>
    </p:spTree>
    <p:extLst>
      <p:ext uri="{BB962C8B-B14F-4D97-AF65-F5344CB8AC3E}">
        <p14:creationId xmlns:p14="http://schemas.microsoft.com/office/powerpoint/2010/main" val="142042391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interest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willingness</a:t>
            </a:r>
            <a:endParaRPr lang="en-US" sz="4400" b="1" dirty="0" smtClean="0"/>
          </a:p>
        </p:txBody>
      </p:sp>
    </p:spTree>
    <p:extLst>
      <p:ext uri="{BB962C8B-B14F-4D97-AF65-F5344CB8AC3E}">
        <p14:creationId xmlns:p14="http://schemas.microsoft.com/office/powerpoint/2010/main" val="420999812"/>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on the part of the CIOs that is stopping them being strategic</a:t>
            </a:r>
            <a:endParaRPr lang="en-US" sz="4400" b="1" dirty="0" smtClean="0"/>
          </a:p>
        </p:txBody>
      </p:sp>
    </p:spTree>
    <p:extLst>
      <p:ext uri="{BB962C8B-B14F-4D97-AF65-F5344CB8AC3E}">
        <p14:creationId xmlns:p14="http://schemas.microsoft.com/office/powerpoint/2010/main" val="1178840489"/>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on the part of Kiev that keeps the Ukrainian people from being fed</a:t>
            </a:r>
            <a:endParaRPr lang="en-US" sz="4400" b="1" dirty="0" smtClean="0"/>
          </a:p>
        </p:txBody>
      </p:sp>
    </p:spTree>
    <p:extLst>
      <p:ext uri="{BB962C8B-B14F-4D97-AF65-F5344CB8AC3E}">
        <p14:creationId xmlns:p14="http://schemas.microsoft.com/office/powerpoint/2010/main" val="4168695231"/>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your mentor but simply the ability to keep it on the radar</a:t>
            </a:r>
            <a:endParaRPr lang="en-US" sz="4400" b="1" dirty="0" smtClean="0"/>
          </a:p>
        </p:txBody>
      </p:sp>
    </p:spTree>
    <p:extLst>
      <p:ext uri="{BB962C8B-B14F-4D97-AF65-F5344CB8AC3E}">
        <p14:creationId xmlns:p14="http://schemas.microsoft.com/office/powerpoint/2010/main" val="79288642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for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that</a:t>
            </a:r>
            <a:endParaRPr lang="en-US" sz="4400" b="1" dirty="0" smtClean="0"/>
          </a:p>
        </p:txBody>
      </p:sp>
    </p:spTree>
    <p:extLst>
      <p:ext uri="{BB962C8B-B14F-4D97-AF65-F5344CB8AC3E}">
        <p14:creationId xmlns:p14="http://schemas.microsoft.com/office/powerpoint/2010/main" val="3491180551"/>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man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a:t>
            </a:r>
            <a:endParaRPr lang="en-US" sz="4400" b="1" dirty="0" smtClean="0"/>
          </a:p>
        </p:txBody>
      </p:sp>
    </p:spTree>
    <p:extLst>
      <p:ext uri="{BB962C8B-B14F-4D97-AF65-F5344CB8AC3E}">
        <p14:creationId xmlns:p14="http://schemas.microsoft.com/office/powerpoint/2010/main" val="1863907906"/>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 be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to live</a:t>
            </a:r>
            <a:endParaRPr lang="en-US" sz="4400" b="1" dirty="0" smtClean="0"/>
          </a:p>
        </p:txBody>
      </p:sp>
    </p:spTree>
    <p:extLst>
      <p:ext uri="{BB962C8B-B14F-4D97-AF65-F5344CB8AC3E}">
        <p14:creationId xmlns:p14="http://schemas.microsoft.com/office/powerpoint/2010/main" val="1847473457"/>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alone</a:t>
            </a:r>
            <a:endParaRPr lang="en-US" sz="4400" b="1" dirty="0" smtClean="0"/>
          </a:p>
        </p:txBody>
      </p:sp>
    </p:spTree>
    <p:extLst>
      <p:ext uri="{BB962C8B-B14F-4D97-AF65-F5344CB8AC3E}">
        <p14:creationId xmlns:p14="http://schemas.microsoft.com/office/powerpoint/2010/main" val="1179002438"/>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alone</a:t>
            </a:r>
            <a:endParaRPr lang="en-US" sz="4400" b="1" dirty="0" smtClean="0"/>
          </a:p>
        </p:txBody>
      </p:sp>
    </p:spTree>
    <p:extLst>
      <p:ext uri="{BB962C8B-B14F-4D97-AF65-F5344CB8AC3E}">
        <p14:creationId xmlns:p14="http://schemas.microsoft.com/office/powerpoint/2010/main" val="536739064"/>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woman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soul</a:t>
            </a:r>
            <a:endParaRPr lang="en-US" sz="4400" b="1" dirty="0" smtClean="0"/>
          </a:p>
        </p:txBody>
      </p:sp>
    </p:spTree>
    <p:extLst>
      <p:ext uri="{BB962C8B-B14F-4D97-AF65-F5344CB8AC3E}">
        <p14:creationId xmlns:p14="http://schemas.microsoft.com/office/powerpoint/2010/main" val="515164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for</a:t>
            </a:r>
            <a:endParaRPr lang="en-US" sz="4400" b="1" dirty="0"/>
          </a:p>
        </p:txBody>
      </p:sp>
    </p:spTree>
    <p:extLst>
      <p:ext uri="{BB962C8B-B14F-4D97-AF65-F5344CB8AC3E}">
        <p14:creationId xmlns:p14="http://schemas.microsoft.com/office/powerpoint/2010/main" val="3506494196"/>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 remain</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to struggle</a:t>
            </a:r>
            <a:endParaRPr lang="en-US" sz="4400" b="1" dirty="0" smtClean="0"/>
          </a:p>
        </p:txBody>
      </p:sp>
    </p:spTree>
    <p:extLst>
      <p:ext uri="{BB962C8B-B14F-4D97-AF65-F5344CB8AC3E}">
        <p14:creationId xmlns:p14="http://schemas.microsoft.com/office/powerpoint/2010/main" val="3714446743"/>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hidden within the image of the man</a:t>
            </a:r>
            <a:endParaRPr lang="en-US" sz="4400" b="1" dirty="0" smtClean="0"/>
          </a:p>
        </p:txBody>
      </p:sp>
    </p:spTree>
    <p:extLst>
      <p:ext uri="{BB962C8B-B14F-4D97-AF65-F5344CB8AC3E}">
        <p14:creationId xmlns:p14="http://schemas.microsoft.com/office/powerpoint/2010/main" val="1712424778"/>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for who controls what in the family</a:t>
            </a:r>
            <a:endParaRPr lang="en-US" sz="4400" b="1" dirty="0" smtClean="0"/>
          </a:p>
        </p:txBody>
      </p:sp>
    </p:spTree>
    <p:extLst>
      <p:ext uri="{BB962C8B-B14F-4D97-AF65-F5344CB8AC3E}">
        <p14:creationId xmlns:p14="http://schemas.microsoft.com/office/powerpoint/2010/main" val="2548690174"/>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 hide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to be</a:t>
            </a:r>
            <a:endParaRPr lang="en-US" sz="4400" b="1" dirty="0" smtClean="0"/>
          </a:p>
        </p:txBody>
      </p:sp>
    </p:spTree>
    <p:extLst>
      <p:ext uri="{BB962C8B-B14F-4D97-AF65-F5344CB8AC3E}">
        <p14:creationId xmlns:p14="http://schemas.microsoft.com/office/powerpoint/2010/main" val="885613128"/>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without</a:t>
            </a:r>
            <a:endParaRPr lang="en-US" sz="4400" b="1" dirty="0" smtClean="0"/>
          </a:p>
        </p:txBody>
      </p:sp>
    </p:spTree>
    <p:extLst>
      <p:ext uri="{BB962C8B-B14F-4D97-AF65-F5344CB8AC3E}">
        <p14:creationId xmlns:p14="http://schemas.microsoft.com/office/powerpoint/2010/main" val="3769257316"/>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mired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critical</a:t>
            </a:r>
            <a:endParaRPr lang="en-US" sz="4400" b="1" dirty="0" smtClean="0"/>
          </a:p>
        </p:txBody>
      </p:sp>
    </p:spTree>
    <p:extLst>
      <p:ext uri="{BB962C8B-B14F-4D97-AF65-F5344CB8AC3E}">
        <p14:creationId xmlns:p14="http://schemas.microsoft.com/office/powerpoint/2010/main" val="2997699023"/>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in such stupidity at a time of peace and goodwill</a:t>
            </a:r>
            <a:endParaRPr lang="en-US" sz="4400" b="1" dirty="0" smtClean="0"/>
          </a:p>
        </p:txBody>
      </p:sp>
    </p:spTree>
    <p:extLst>
      <p:ext uri="{BB962C8B-B14F-4D97-AF65-F5344CB8AC3E}">
        <p14:creationId xmlns:p14="http://schemas.microsoft.com/office/powerpoint/2010/main" val="113468134"/>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and mean spirited to other people</a:t>
            </a:r>
            <a:endParaRPr lang="en-US" sz="4400" b="1" dirty="0" smtClean="0"/>
          </a:p>
        </p:txBody>
      </p:sp>
    </p:spTree>
    <p:extLst>
      <p:ext uri="{BB962C8B-B14F-4D97-AF65-F5344CB8AC3E}">
        <p14:creationId xmlns:p14="http://schemas.microsoft.com/office/powerpoint/2010/main" val="520518513"/>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knowledge</a:t>
            </a:r>
            <a:endParaRPr lang="en-US" sz="4400" b="1" dirty="0" smtClean="0"/>
          </a:p>
          <a:p>
            <a:pPr marL="0" indent="0" algn="ctr">
              <a:buNone/>
            </a:pPr>
            <a:endParaRPr lang="en-US" sz="4400" b="1" dirty="0" smtClean="0"/>
          </a:p>
          <a:p>
            <a:pPr marL="0" indent="0" algn="ctr">
              <a:buNone/>
            </a:pPr>
            <a:r>
              <a:rPr lang="en-US" sz="4400" b="1" dirty="0" smtClean="0">
                <a:hlinkClick r:id="rId3"/>
              </a:rPr>
              <a:t>caution</a:t>
            </a:r>
            <a:endParaRPr lang="en-US" sz="4400" b="1" dirty="0" smtClean="0"/>
          </a:p>
        </p:txBody>
      </p:sp>
    </p:spTree>
    <p:extLst>
      <p:ext uri="{BB962C8B-B14F-4D97-AF65-F5344CB8AC3E}">
        <p14:creationId xmlns:p14="http://schemas.microsoft.com/office/powerpoint/2010/main" val="4086607784"/>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away</a:t>
            </a:r>
            <a:endParaRPr lang="en-US" sz="4400" b="1" dirty="0" smtClean="0"/>
          </a:p>
        </p:txBody>
      </p:sp>
    </p:spTree>
    <p:extLst>
      <p:ext uri="{BB962C8B-B14F-4D97-AF65-F5344CB8AC3E}">
        <p14:creationId xmlns:p14="http://schemas.microsoft.com/office/powerpoint/2010/main" val="2385570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go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be</a:t>
            </a:r>
            <a:endParaRPr lang="en-US" sz="4400" b="1" dirty="0"/>
          </a:p>
        </p:txBody>
      </p:sp>
    </p:spTree>
    <p:extLst>
      <p:ext uri="{BB962C8B-B14F-4D97-AF65-F5344CB8AC3E}">
        <p14:creationId xmlns:p14="http://schemas.microsoft.com/office/powerpoint/2010/main" val="2010979826"/>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the apartment all day</a:t>
            </a:r>
            <a:endParaRPr lang="en-US" sz="4400" b="1" dirty="0" smtClean="0"/>
          </a:p>
        </p:txBody>
      </p:sp>
    </p:spTree>
    <p:extLst>
      <p:ext uri="{BB962C8B-B14F-4D97-AF65-F5344CB8AC3E}">
        <p14:creationId xmlns:p14="http://schemas.microsoft.com/office/powerpoint/2010/main" val="3985794048"/>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from reality</a:t>
            </a:r>
            <a:endParaRPr lang="en-US" sz="4400" b="1" dirty="0" smtClean="0"/>
          </a:p>
        </p:txBody>
      </p:sp>
    </p:spTree>
    <p:extLst>
      <p:ext uri="{BB962C8B-B14F-4D97-AF65-F5344CB8AC3E}">
        <p14:creationId xmlns:p14="http://schemas.microsoft.com/office/powerpoint/2010/main" val="408851816"/>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so</a:t>
            </a:r>
            <a:endParaRPr lang="en-US" sz="4400" b="1" dirty="0" smtClean="0"/>
          </a:p>
        </p:txBody>
      </p:sp>
    </p:spTree>
    <p:extLst>
      <p:ext uri="{BB962C8B-B14F-4D97-AF65-F5344CB8AC3E}">
        <p14:creationId xmlns:p14="http://schemas.microsoft.com/office/powerpoint/2010/main" val="2604188597"/>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should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run</a:t>
            </a:r>
            <a:endParaRPr lang="en-US" sz="4400" b="1" dirty="0" smtClean="0"/>
          </a:p>
        </p:txBody>
      </p:sp>
    </p:spTree>
    <p:extLst>
      <p:ext uri="{BB962C8B-B14F-4D97-AF65-F5344CB8AC3E}">
        <p14:creationId xmlns:p14="http://schemas.microsoft.com/office/powerpoint/2010/main" val="8593041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 risk so great</a:t>
            </a:r>
            <a:endParaRPr lang="en-US" sz="4400" b="1" dirty="0" smtClean="0"/>
          </a:p>
        </p:txBody>
      </p:sp>
    </p:spTree>
    <p:extLst>
      <p:ext uri="{BB962C8B-B14F-4D97-AF65-F5344CB8AC3E}">
        <p14:creationId xmlns:p14="http://schemas.microsoft.com/office/powerpoint/2010/main" val="3810275316"/>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find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be</a:t>
            </a:r>
            <a:endParaRPr lang="en-US" sz="4400" b="1" dirty="0" smtClean="0"/>
          </a:p>
        </p:txBody>
      </p:sp>
    </p:spTree>
    <p:extLst>
      <p:ext uri="{BB962C8B-B14F-4D97-AF65-F5344CB8AC3E}">
        <p14:creationId xmlns:p14="http://schemas.microsoft.com/office/powerpoint/2010/main" val="1130200546"/>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alone</a:t>
            </a:r>
            <a:endParaRPr lang="en-US" sz="4400" b="1" dirty="0" smtClean="0"/>
          </a:p>
        </p:txBody>
      </p:sp>
    </p:spTree>
    <p:extLst>
      <p:ext uri="{BB962C8B-B14F-4D97-AF65-F5344CB8AC3E}">
        <p14:creationId xmlns:p14="http://schemas.microsoft.com/office/powerpoint/2010/main" val="2149700345"/>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you here on waking</a:t>
            </a:r>
            <a:endParaRPr lang="en-US" sz="4400" b="1" dirty="0" smtClean="0"/>
          </a:p>
        </p:txBody>
      </p:sp>
    </p:spTree>
    <p:extLst>
      <p:ext uri="{BB962C8B-B14F-4D97-AF65-F5344CB8AC3E}">
        <p14:creationId xmlns:p14="http://schemas.microsoft.com/office/powerpoint/2010/main" val="4250371827"/>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many</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much</a:t>
            </a:r>
            <a:endParaRPr lang="en-US" sz="4400" b="1" dirty="0" smtClean="0"/>
          </a:p>
        </p:txBody>
      </p:sp>
    </p:spTree>
    <p:extLst>
      <p:ext uri="{BB962C8B-B14F-4D97-AF65-F5344CB8AC3E}">
        <p14:creationId xmlns:p14="http://schemas.microsoft.com/office/powerpoint/2010/main" val="4003551625"/>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wars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of</a:t>
            </a:r>
            <a:endParaRPr lang="en-US" sz="4400" b="1" dirty="0" smtClean="0"/>
          </a:p>
        </p:txBody>
      </p:sp>
    </p:spTree>
    <p:extLst>
      <p:ext uri="{BB962C8B-B14F-4D97-AF65-F5344CB8AC3E}">
        <p14:creationId xmlns:p14="http://schemas.microsoft.com/office/powerpoint/2010/main" val="285804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want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love</a:t>
            </a:r>
            <a:endParaRPr lang="en-US" sz="4400" b="1" dirty="0"/>
          </a:p>
        </p:txBody>
      </p:sp>
    </p:spTree>
    <p:extLst>
      <p:ext uri="{BB962C8B-B14F-4D97-AF65-F5344CB8AC3E}">
        <p14:creationId xmlns:p14="http://schemas.microsoft.com/office/powerpoint/2010/main" val="3106043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with</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all</a:t>
            </a:r>
            <a:endParaRPr lang="en-US" sz="4400" b="1" dirty="0"/>
          </a:p>
        </p:txBody>
      </p:sp>
    </p:spTree>
    <p:extLst>
      <p:ext uri="{BB962C8B-B14F-4D97-AF65-F5344CB8AC3E}">
        <p14:creationId xmlns:p14="http://schemas.microsoft.com/office/powerpoint/2010/main" val="8981004"/>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continue in the world</a:t>
            </a:r>
            <a:endParaRPr lang="en-US" sz="4400" b="1" dirty="0" smtClean="0"/>
          </a:p>
        </p:txBody>
      </p:sp>
    </p:spTree>
    <p:extLst>
      <p:ext uri="{BB962C8B-B14F-4D97-AF65-F5344CB8AC3E}">
        <p14:creationId xmlns:p14="http://schemas.microsoft.com/office/powerpoint/2010/main" val="3428010398"/>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us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them</a:t>
            </a:r>
            <a:endParaRPr lang="en-US" sz="4400" b="1" dirty="0" smtClean="0"/>
          </a:p>
        </p:txBody>
      </p:sp>
    </p:spTree>
    <p:extLst>
      <p:ext uri="{BB962C8B-B14F-4D97-AF65-F5344CB8AC3E}">
        <p14:creationId xmlns:p14="http://schemas.microsoft.com/office/powerpoint/2010/main" val="2522790891"/>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feel alienated from the Singapore they love</a:t>
            </a:r>
            <a:endParaRPr lang="en-US" sz="4400" b="1" dirty="0" smtClean="0"/>
          </a:p>
        </p:txBody>
      </p:sp>
    </p:spTree>
    <p:extLst>
      <p:ext uri="{BB962C8B-B14F-4D97-AF65-F5344CB8AC3E}">
        <p14:creationId xmlns:p14="http://schemas.microsoft.com/office/powerpoint/2010/main" val="143992619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face this issue</a:t>
            </a:r>
            <a:endParaRPr lang="en-US" sz="4400" b="1" dirty="0"/>
          </a:p>
        </p:txBody>
      </p:sp>
    </p:spTree>
    <p:extLst>
      <p:ext uri="{BB962C8B-B14F-4D97-AF65-F5344CB8AC3E}">
        <p14:creationId xmlns:p14="http://schemas.microsoft.com/office/powerpoint/2010/main" val="3411280703"/>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information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equipment</a:t>
            </a:r>
            <a:endParaRPr lang="en-US" sz="4400" b="1" dirty="0"/>
          </a:p>
        </p:txBody>
      </p:sp>
    </p:spTree>
    <p:extLst>
      <p:ext uri="{BB962C8B-B14F-4D97-AF65-F5344CB8AC3E}">
        <p14:creationId xmlns:p14="http://schemas.microsoft.com/office/powerpoint/2010/main" val="2720153865"/>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066800"/>
            <a:ext cx="8229600" cy="5059363"/>
          </a:xfrm>
        </p:spPr>
        <p:txBody>
          <a:bodyPr>
            <a:normAutofit/>
          </a:bodyPr>
          <a:lstStyle/>
          <a:p>
            <a:pPr marL="0" indent="0" algn="ctr">
              <a:buNone/>
            </a:pPr>
            <a:r>
              <a:rPr lang="en-US" sz="4400" b="1" dirty="0" smtClean="0">
                <a:hlinkClick r:id="rId2"/>
              </a:rPr>
              <a:t>on getting started up is out there because it makes it impossible to distinguish people who truly believe in the startup dream or people who know what the right steps/things to say/things to do are</a:t>
            </a:r>
            <a:endParaRPr lang="en-US" sz="4400" b="1" dirty="0"/>
          </a:p>
        </p:txBody>
      </p:sp>
    </p:spTree>
    <p:extLst>
      <p:ext uri="{BB962C8B-B14F-4D97-AF65-F5344CB8AC3E}">
        <p14:creationId xmlns:p14="http://schemas.microsoft.com/office/powerpoint/2010/main" val="3196396650"/>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is down at a time when most things point to a close by [sic] eruption</a:t>
            </a:r>
            <a:endParaRPr lang="en-US" sz="4400" b="1" dirty="0"/>
          </a:p>
        </p:txBody>
      </p:sp>
    </p:spTree>
    <p:extLst>
      <p:ext uri="{BB962C8B-B14F-4D97-AF65-F5344CB8AC3E}">
        <p14:creationId xmlns:p14="http://schemas.microsoft.com/office/powerpoint/2010/main" val="2793541156"/>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a:t>
            </a:r>
            <a:endParaRPr lang="en-US" sz="4400" b="1" dirty="0" smtClean="0"/>
          </a:p>
          <a:p>
            <a:pPr marL="0" indent="0" algn="ctr">
              <a:buNone/>
            </a:pPr>
            <a:endParaRPr lang="en-US" sz="4400" b="1" dirty="0" smtClean="0"/>
          </a:p>
          <a:p>
            <a:pPr marL="0" indent="0" algn="ctr">
              <a:buNone/>
            </a:pPr>
            <a:r>
              <a:rPr lang="en-US" sz="4400" b="1" dirty="0" smtClean="0">
                <a:hlinkClick r:id="rId3"/>
              </a:rPr>
              <a:t>begun</a:t>
            </a:r>
            <a:endParaRPr lang="en-US" sz="4400" b="1" dirty="0"/>
          </a:p>
        </p:txBody>
      </p:sp>
    </p:spTree>
    <p:extLst>
      <p:ext uri="{BB962C8B-B14F-4D97-AF65-F5344CB8AC3E}">
        <p14:creationId xmlns:p14="http://schemas.microsoft.com/office/powerpoint/2010/main" val="1807236224"/>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do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be</a:t>
            </a:r>
            <a:endParaRPr lang="en-US" sz="4400" b="1" dirty="0"/>
          </a:p>
        </p:txBody>
      </p:sp>
    </p:spTree>
    <p:extLst>
      <p:ext uri="{BB962C8B-B14F-4D97-AF65-F5344CB8AC3E}">
        <p14:creationId xmlns:p14="http://schemas.microsoft.com/office/powerpoint/2010/main" val="3349053018"/>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this</a:t>
            </a:r>
            <a:endParaRPr lang="en-US" sz="4400" b="1" dirty="0" smtClean="0"/>
          </a:p>
          <a:p>
            <a:pPr marL="0" indent="0" algn="ctr">
              <a:buNone/>
            </a:pPr>
            <a:endParaRPr lang="en-US" sz="4400" b="1" dirty="0" smtClean="0"/>
          </a:p>
          <a:p>
            <a:pPr marL="0" indent="0" algn="ctr">
              <a:buNone/>
            </a:pPr>
            <a:r>
              <a:rPr lang="en-US" sz="4400" b="1" dirty="0" smtClean="0">
                <a:hlinkClick r:id="rId3"/>
              </a:rPr>
              <a:t>you</a:t>
            </a:r>
            <a:endParaRPr lang="en-US" sz="4400" b="1" dirty="0"/>
          </a:p>
        </p:txBody>
      </p:sp>
    </p:spTree>
    <p:extLst>
      <p:ext uri="{BB962C8B-B14F-4D97-AF65-F5344CB8AC3E}">
        <p14:creationId xmlns:p14="http://schemas.microsoft.com/office/powerpoint/2010/main" val="1548446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you</a:t>
            </a:r>
            <a:endParaRPr lang="en-US" sz="4400" b="1" dirty="0" smtClean="0"/>
          </a:p>
        </p:txBody>
      </p:sp>
    </p:spTree>
    <p:extLst>
      <p:ext uri="{BB962C8B-B14F-4D97-AF65-F5344CB8AC3E}">
        <p14:creationId xmlns:p14="http://schemas.microsoft.com/office/powerpoint/2010/main" val="2125825194"/>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damn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way</a:t>
            </a:r>
            <a:endParaRPr lang="en-US" sz="4400" b="1" dirty="0"/>
          </a:p>
        </p:txBody>
      </p:sp>
    </p:spTree>
    <p:extLst>
      <p:ext uri="{BB962C8B-B14F-4D97-AF65-F5344CB8AC3E}">
        <p14:creationId xmlns:p14="http://schemas.microsoft.com/office/powerpoint/2010/main" val="1844592476"/>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because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when</a:t>
            </a:r>
            <a:endParaRPr lang="en-US" sz="4400" b="1" dirty="0"/>
          </a:p>
        </p:txBody>
      </p:sp>
    </p:spTree>
    <p:extLst>
      <p:ext uri="{BB962C8B-B14F-4D97-AF65-F5344CB8AC3E}">
        <p14:creationId xmlns:p14="http://schemas.microsoft.com/office/powerpoint/2010/main" val="441451236"/>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learning</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using</a:t>
            </a:r>
            <a:endParaRPr lang="en-US" sz="4400" b="1" dirty="0"/>
          </a:p>
        </p:txBody>
      </p:sp>
    </p:spTree>
    <p:extLst>
      <p:ext uri="{BB962C8B-B14F-4D97-AF65-F5344CB8AC3E}">
        <p14:creationId xmlns:p14="http://schemas.microsoft.com/office/powerpoint/2010/main" val="2320838456"/>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treble clef to avoid unattractive ledger lines</a:t>
            </a:r>
            <a:endParaRPr lang="en-US" sz="4400" b="1" dirty="0" smtClean="0"/>
          </a:p>
        </p:txBody>
      </p:sp>
    </p:spTree>
    <p:extLst>
      <p:ext uri="{BB962C8B-B14F-4D97-AF65-F5344CB8AC3E}">
        <p14:creationId xmlns:p14="http://schemas.microsoft.com/office/powerpoint/2010/main" val="280110422"/>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the </a:t>
            </a:r>
            <a:r>
              <a:rPr lang="en-US" sz="4400" b="1" dirty="0" err="1" smtClean="0">
                <a:hlinkClick r:id="rId2"/>
              </a:rPr>
              <a:t>impersonalistic</a:t>
            </a:r>
            <a:r>
              <a:rPr lang="en-US" sz="4400" b="1" dirty="0" smtClean="0">
                <a:hlinkClick r:id="rId2"/>
              </a:rPr>
              <a:t> philosophies, because upon hearing them you will renounce everything including me, your teacher</a:t>
            </a:r>
            <a:endParaRPr lang="en-US" sz="4400" b="1" dirty="0" smtClean="0"/>
          </a:p>
        </p:txBody>
      </p:sp>
    </p:spTree>
    <p:extLst>
      <p:ext uri="{BB962C8B-B14F-4D97-AF65-F5344CB8AC3E}">
        <p14:creationId xmlns:p14="http://schemas.microsoft.com/office/powerpoint/2010/main" val="668542887"/>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we‘ve</a:t>
            </a:r>
            <a:endParaRPr lang="en-US" sz="4400" b="1" dirty="0"/>
          </a:p>
        </p:txBody>
      </p:sp>
    </p:spTree>
    <p:extLst>
      <p:ext uri="{BB962C8B-B14F-4D97-AF65-F5344CB8AC3E}">
        <p14:creationId xmlns:p14="http://schemas.microsoft.com/office/powerpoint/2010/main" val="3503301726"/>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been working our way towards this point for more than 30 years</a:t>
            </a:r>
            <a:endParaRPr lang="en-US" sz="4400" b="1" dirty="0" smtClean="0"/>
          </a:p>
        </p:txBody>
      </p:sp>
    </p:spTree>
    <p:extLst>
      <p:ext uri="{BB962C8B-B14F-4D97-AF65-F5344CB8AC3E}">
        <p14:creationId xmlns:p14="http://schemas.microsoft.com/office/powerpoint/2010/main" val="1666898236"/>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body</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team</a:t>
            </a:r>
            <a:endParaRPr lang="en-US" sz="4400" b="1" dirty="0"/>
          </a:p>
        </p:txBody>
      </p:sp>
    </p:spTree>
    <p:extLst>
      <p:ext uri="{BB962C8B-B14F-4D97-AF65-F5344CB8AC3E}">
        <p14:creationId xmlns:p14="http://schemas.microsoft.com/office/powerpoint/2010/main" val="3868237900"/>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owners tell us it has to be this way</a:t>
            </a:r>
            <a:endParaRPr lang="en-US" sz="4400" b="1" dirty="0" smtClean="0"/>
          </a:p>
        </p:txBody>
      </p:sp>
    </p:spTree>
    <p:extLst>
      <p:ext uri="{BB962C8B-B14F-4D97-AF65-F5344CB8AC3E}">
        <p14:creationId xmlns:p14="http://schemas.microsoft.com/office/powerpoint/2010/main" val="4231475243"/>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of</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is</a:t>
            </a:r>
            <a:endParaRPr lang="en-US" sz="4400" b="1" dirty="0" smtClean="0"/>
          </a:p>
        </p:txBody>
      </p:sp>
    </p:spTree>
    <p:extLst>
      <p:ext uri="{BB962C8B-B14F-4D97-AF65-F5344CB8AC3E}">
        <p14:creationId xmlns:p14="http://schemas.microsoft.com/office/powerpoint/2010/main" val="4260542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a:hlinkClick r:id="rId2"/>
              </a:rPr>
              <a:t>o</a:t>
            </a:r>
            <a:r>
              <a:rPr lang="en-US" sz="4400" b="1" dirty="0" smtClean="0">
                <a:hlinkClick r:id="rId2"/>
              </a:rPr>
              <a:t>ver your body baby</a:t>
            </a:r>
            <a:endParaRPr lang="en-US" sz="4400" b="1" dirty="0" smtClean="0"/>
          </a:p>
        </p:txBody>
      </p:sp>
    </p:spTree>
    <p:extLst>
      <p:ext uri="{BB962C8B-B14F-4D97-AF65-F5344CB8AC3E}">
        <p14:creationId xmlns:p14="http://schemas.microsoft.com/office/powerpoint/2010/main" val="3280837779"/>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so complex</a:t>
            </a:r>
            <a:endParaRPr lang="en-US" sz="4400" b="1" dirty="0" smtClean="0"/>
          </a:p>
        </p:txBody>
      </p:sp>
    </p:spTree>
    <p:extLst>
      <p:ext uri="{BB962C8B-B14F-4D97-AF65-F5344CB8AC3E}">
        <p14:creationId xmlns:p14="http://schemas.microsoft.com/office/powerpoint/2010/main" val="1691639199"/>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Christ is brought into the heavens prior to this, by the rapture of the Church</a:t>
            </a:r>
            <a:endParaRPr lang="en-US" sz="4400" b="1" dirty="0"/>
          </a:p>
        </p:txBody>
      </p:sp>
    </p:spTree>
    <p:extLst>
      <p:ext uri="{BB962C8B-B14F-4D97-AF65-F5344CB8AC3E}">
        <p14:creationId xmlns:p14="http://schemas.microsoft.com/office/powerpoint/2010/main" val="2088009221"/>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a:hlinkClick r:id="rId2" action="ppaction://hlinksldjump"/>
              </a:rPr>
              <a:t>freezing</a:t>
            </a:r>
            <a:endParaRPr lang="en-US" sz="4400" b="1" dirty="0"/>
          </a:p>
          <a:p>
            <a:pPr marL="0" indent="0" algn="ctr">
              <a:buNone/>
            </a:pPr>
            <a:endParaRPr lang="en-US" sz="4400" b="1" dirty="0" smtClean="0"/>
          </a:p>
          <a:p>
            <a:pPr marL="0" indent="0" algn="ctr">
              <a:buNone/>
            </a:pPr>
            <a:r>
              <a:rPr lang="en-US" sz="4400" b="1" dirty="0" smtClean="0">
                <a:hlinkClick r:id="rId3" action="ppaction://hlinksldjump"/>
              </a:rPr>
              <a:t>medication</a:t>
            </a:r>
            <a:endParaRPr lang="en-US" sz="4400" b="1" dirty="0" smtClean="0"/>
          </a:p>
        </p:txBody>
      </p:sp>
    </p:spTree>
    <p:extLst>
      <p:ext uri="{BB962C8B-B14F-4D97-AF65-F5344CB8AC3E}">
        <p14:creationId xmlns:p14="http://schemas.microsoft.com/office/powerpoint/2010/main" val="469969562"/>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weather</a:t>
            </a:r>
            <a:endParaRPr lang="en-US" sz="4400" b="1" dirty="0"/>
          </a:p>
        </p:txBody>
      </p:sp>
    </p:spTree>
    <p:extLst>
      <p:ext uri="{BB962C8B-B14F-4D97-AF65-F5344CB8AC3E}">
        <p14:creationId xmlns:p14="http://schemas.microsoft.com/office/powerpoint/2010/main" val="170992363"/>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a:hlinkClick r:id="rId2"/>
              </a:rPr>
              <a:t>t</a:t>
            </a:r>
            <a:r>
              <a:rPr lang="en-US" sz="4400" b="1" dirty="0" smtClean="0">
                <a:hlinkClick r:id="rId2"/>
              </a:rPr>
              <a:t>hey added</a:t>
            </a:r>
            <a:endParaRPr lang="en-US" sz="4400" b="1" dirty="0"/>
          </a:p>
        </p:txBody>
      </p:sp>
    </p:spTree>
    <p:extLst>
      <p:ext uri="{BB962C8B-B14F-4D97-AF65-F5344CB8AC3E}">
        <p14:creationId xmlns:p14="http://schemas.microsoft.com/office/powerpoint/2010/main" val="265728701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with</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something</a:t>
            </a:r>
            <a:endParaRPr lang="en-US" sz="4400" b="1" dirty="0"/>
          </a:p>
        </p:txBody>
      </p:sp>
    </p:spTree>
    <p:extLst>
      <p:ext uri="{BB962C8B-B14F-4D97-AF65-F5344CB8AC3E}">
        <p14:creationId xmlns:p14="http://schemas.microsoft.com/office/powerpoint/2010/main" val="2910376437"/>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how</a:t>
            </a:r>
            <a:endParaRPr lang="en-US" sz="4400" b="1" dirty="0"/>
          </a:p>
        </p:txBody>
      </p:sp>
    </p:spTree>
    <p:extLst>
      <p:ext uri="{BB962C8B-B14F-4D97-AF65-F5344CB8AC3E}">
        <p14:creationId xmlns:p14="http://schemas.microsoft.com/office/powerpoint/2010/main" val="850904931"/>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sound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a:t>
            </a:r>
            <a:endParaRPr lang="en-US" sz="4400" b="1" dirty="0"/>
          </a:p>
        </p:txBody>
      </p:sp>
    </p:spTree>
    <p:extLst>
      <p:ext uri="{BB962C8B-B14F-4D97-AF65-F5344CB8AC3E}">
        <p14:creationId xmlns:p14="http://schemas.microsoft.com/office/powerpoint/2010/main" val="4211037668"/>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feel</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move</a:t>
            </a:r>
            <a:endParaRPr lang="en-US" sz="4400" b="1" dirty="0"/>
          </a:p>
        </p:txBody>
      </p:sp>
    </p:spTree>
    <p:extLst>
      <p:ext uri="{BB962C8B-B14F-4D97-AF65-F5344CB8AC3E}">
        <p14:creationId xmlns:p14="http://schemas.microsoft.com/office/powerpoint/2010/main" val="534797232"/>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and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through</a:t>
            </a:r>
            <a:endParaRPr lang="en-US" sz="4400" b="1" dirty="0"/>
          </a:p>
        </p:txBody>
      </p:sp>
    </p:spTree>
    <p:extLst>
      <p:ext uri="{BB962C8B-B14F-4D97-AF65-F5344CB8AC3E}">
        <p14:creationId xmlns:p14="http://schemas.microsoft.com/office/powerpoint/2010/main" val="2156023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Saturday!</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whatever</a:t>
            </a:r>
            <a:endParaRPr lang="en-US" sz="4400" b="1" dirty="0"/>
          </a:p>
        </p:txBody>
      </p:sp>
    </p:spTree>
    <p:extLst>
      <p:ext uri="{BB962C8B-B14F-4D97-AF65-F5344CB8AC3E}">
        <p14:creationId xmlns:p14="http://schemas.microsoft.com/office/powerpoint/2010/main" val="626464171"/>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time and space</a:t>
            </a:r>
            <a:endParaRPr lang="en-US" sz="4400" b="1" dirty="0" smtClean="0"/>
          </a:p>
        </p:txBody>
      </p:sp>
    </p:spTree>
    <p:extLst>
      <p:ext uri="{BB962C8B-B14F-4D97-AF65-F5344CB8AC3E}">
        <p14:creationId xmlns:p14="http://schemas.microsoft.com/office/powerpoint/2010/main" val="977026536"/>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when to shoot</a:t>
            </a:r>
            <a:endParaRPr lang="en-US" sz="4400" b="1" dirty="0" smtClean="0"/>
          </a:p>
        </p:txBody>
      </p:sp>
    </p:spTree>
    <p:extLst>
      <p:ext uri="{BB962C8B-B14F-4D97-AF65-F5344CB8AC3E}">
        <p14:creationId xmlns:p14="http://schemas.microsoft.com/office/powerpoint/2010/main" val="4265271754"/>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from</a:t>
            </a:r>
            <a:endParaRPr lang="en-US" sz="4400" b="1" dirty="0"/>
          </a:p>
        </p:txBody>
      </p:sp>
    </p:spTree>
    <p:extLst>
      <p:ext uri="{BB962C8B-B14F-4D97-AF65-F5344CB8AC3E}">
        <p14:creationId xmlns:p14="http://schemas.microsoft.com/office/powerpoint/2010/main" val="3054069152"/>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within</a:t>
            </a:r>
            <a:endParaRPr lang="en-US" sz="4400" b="1" dirty="0" smtClean="0"/>
          </a:p>
        </p:txBody>
      </p:sp>
    </p:spTree>
    <p:extLst>
      <p:ext uri="{BB962C8B-B14F-4D97-AF65-F5344CB8AC3E}">
        <p14:creationId xmlns:p14="http://schemas.microsoft.com/office/powerpoint/2010/main" val="1880968543"/>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that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a:t>
            </a:r>
            <a:endParaRPr lang="en-US" sz="4400" b="1" dirty="0"/>
          </a:p>
        </p:txBody>
      </p:sp>
    </p:spTree>
    <p:extLst>
      <p:ext uri="{BB962C8B-B14F-4D97-AF65-F5344CB8AC3E}">
        <p14:creationId xmlns:p14="http://schemas.microsoft.com/office/powerpoint/2010/main" val="3153963720"/>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end of the day</a:t>
            </a:r>
            <a:endParaRPr lang="en-US" sz="4400" b="1" dirty="0" smtClean="0"/>
          </a:p>
        </p:txBody>
      </p:sp>
    </p:spTree>
    <p:extLst>
      <p:ext uri="{BB962C8B-B14F-4D97-AF65-F5344CB8AC3E}">
        <p14:creationId xmlns:p14="http://schemas.microsoft.com/office/powerpoint/2010/main" val="6778266"/>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point of time, how everybody feels</a:t>
            </a:r>
            <a:endParaRPr lang="en-US" sz="4400" b="1" dirty="0" smtClean="0"/>
          </a:p>
        </p:txBody>
      </p:sp>
    </p:spTree>
    <p:extLst>
      <p:ext uri="{BB962C8B-B14F-4D97-AF65-F5344CB8AC3E}">
        <p14:creationId xmlns:p14="http://schemas.microsoft.com/office/powerpoint/2010/main" val="656293606"/>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travels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comes</a:t>
            </a:r>
            <a:endParaRPr lang="en-US" sz="4400" b="1" dirty="0"/>
          </a:p>
        </p:txBody>
      </p:sp>
    </p:spTree>
    <p:extLst>
      <p:ext uri="{BB962C8B-B14F-4D97-AF65-F5344CB8AC3E}">
        <p14:creationId xmlns:p14="http://schemas.microsoft.com/office/powerpoint/2010/main" val="4170220515"/>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through</a:t>
            </a:r>
            <a:endParaRPr lang="en-US" sz="4400" b="1" dirty="0"/>
          </a:p>
        </p:txBody>
      </p:sp>
    </p:spTree>
    <p:extLst>
      <p:ext uri="{BB962C8B-B14F-4D97-AF65-F5344CB8AC3E}">
        <p14:creationId xmlns:p14="http://schemas.microsoft.com/office/powerpoint/2010/main" val="13889889"/>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the bones in your head</a:t>
            </a:r>
            <a:endParaRPr lang="en-US" sz="4400" b="1" dirty="0" smtClean="0"/>
          </a:p>
        </p:txBody>
      </p:sp>
    </p:spTree>
    <p:extLst>
      <p:ext uri="{BB962C8B-B14F-4D97-AF65-F5344CB8AC3E}">
        <p14:creationId xmlns:p14="http://schemas.microsoft.com/office/powerpoint/2010/main" val="3407488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wonderful</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sentence</a:t>
            </a:r>
            <a:endParaRPr lang="en-US" sz="4400" b="1" dirty="0"/>
          </a:p>
        </p:txBody>
      </p:sp>
    </p:spTree>
    <p:extLst>
      <p:ext uri="{BB962C8B-B14F-4D97-AF65-F5344CB8AC3E}">
        <p14:creationId xmlns:p14="http://schemas.microsoft.com/office/powerpoint/2010/main" val="407342142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water</a:t>
            </a:r>
            <a:endParaRPr lang="en-US" sz="4400" b="1" dirty="0" smtClean="0"/>
          </a:p>
        </p:txBody>
      </p:sp>
    </p:spTree>
    <p:extLst>
      <p:ext uri="{BB962C8B-B14F-4D97-AF65-F5344CB8AC3E}">
        <p14:creationId xmlns:p14="http://schemas.microsoft.com/office/powerpoint/2010/main" val="1293591289"/>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out of a mouth and the shape of the head I suppose</a:t>
            </a:r>
            <a:endParaRPr lang="en-US" sz="4400" b="1" dirty="0" smtClean="0"/>
          </a:p>
        </p:txBody>
      </p:sp>
    </p:spTree>
    <p:extLst>
      <p:ext uri="{BB962C8B-B14F-4D97-AF65-F5344CB8AC3E}">
        <p14:creationId xmlns:p14="http://schemas.microsoft.com/office/powerpoint/2010/main" val="160637123"/>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social</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flow</a:t>
            </a:r>
            <a:endParaRPr lang="en-US" sz="4400" b="1" dirty="0"/>
          </a:p>
        </p:txBody>
      </p:sp>
    </p:spTree>
    <p:extLst>
      <p:ext uri="{BB962C8B-B14F-4D97-AF65-F5344CB8AC3E}">
        <p14:creationId xmlns:p14="http://schemas.microsoft.com/office/powerpoint/2010/main" val="2999029721"/>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rate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of</a:t>
            </a:r>
            <a:endParaRPr lang="en-US" sz="4400" b="1" dirty="0"/>
          </a:p>
        </p:txBody>
      </p:sp>
    </p:spTree>
    <p:extLst>
      <p:ext uri="{BB962C8B-B14F-4D97-AF65-F5344CB8AC3E}">
        <p14:creationId xmlns:p14="http://schemas.microsoft.com/office/powerpoint/2010/main" val="2708777371"/>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information</a:t>
            </a:r>
            <a:endParaRPr lang="en-US" sz="4400" b="1" dirty="0" smtClean="0"/>
          </a:p>
        </p:txBody>
      </p:sp>
    </p:spTree>
    <p:extLst>
      <p:ext uri="{BB962C8B-B14F-4D97-AF65-F5344CB8AC3E}">
        <p14:creationId xmlns:p14="http://schemas.microsoft.com/office/powerpoint/2010/main" val="411805332"/>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of</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over</a:t>
            </a:r>
            <a:endParaRPr lang="en-US" sz="4400" b="1" dirty="0"/>
          </a:p>
        </p:txBody>
      </p:sp>
    </p:spTree>
    <p:extLst>
      <p:ext uri="{BB962C8B-B14F-4D97-AF65-F5344CB8AC3E}">
        <p14:creationId xmlns:p14="http://schemas.microsoft.com/office/powerpoint/2010/main" val="2910962221"/>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the sieve screen that is the limiting factor</a:t>
            </a:r>
            <a:endParaRPr lang="en-US" sz="4400" b="1" dirty="0" smtClean="0"/>
          </a:p>
        </p:txBody>
      </p:sp>
    </p:spTree>
    <p:extLst>
      <p:ext uri="{BB962C8B-B14F-4D97-AF65-F5344CB8AC3E}">
        <p14:creationId xmlns:p14="http://schemas.microsoft.com/office/powerpoint/2010/main" val="2443957325"/>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my</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a:t>
            </a:r>
            <a:endParaRPr lang="en-US" sz="4400" b="1" dirty="0"/>
          </a:p>
        </p:txBody>
      </p:sp>
    </p:spTree>
    <p:extLst>
      <p:ext uri="{BB962C8B-B14F-4D97-AF65-F5344CB8AC3E}">
        <p14:creationId xmlns:p14="http://schemas.microsoft.com/office/powerpoint/2010/main" val="737923846"/>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system</a:t>
            </a:r>
            <a:endParaRPr lang="en-US" sz="4400" b="1" dirty="0" smtClean="0"/>
          </a:p>
        </p:txBody>
      </p:sp>
    </p:spTree>
    <p:extLst>
      <p:ext uri="{BB962C8B-B14F-4D97-AF65-F5344CB8AC3E}">
        <p14:creationId xmlns:p14="http://schemas.microsoft.com/office/powerpoint/2010/main" val="1241843165"/>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bigger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water</a:t>
            </a:r>
            <a:endParaRPr lang="en-US" sz="4400" b="1" dirty="0"/>
          </a:p>
        </p:txBody>
      </p:sp>
    </p:spTree>
    <p:extLst>
      <p:ext uri="{BB962C8B-B14F-4D97-AF65-F5344CB8AC3E}">
        <p14:creationId xmlns:p14="http://schemas.microsoft.com/office/powerpoint/2010/main" val="2424862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experiences and opportunities you send my way</a:t>
            </a:r>
            <a:endParaRPr lang="en-US" sz="4400" b="1" dirty="0" smtClean="0"/>
          </a:p>
        </p:txBody>
      </p:sp>
    </p:spTree>
    <p:extLst>
      <p:ext uri="{BB962C8B-B14F-4D97-AF65-F5344CB8AC3E}">
        <p14:creationId xmlns:p14="http://schemas.microsoft.com/office/powerpoint/2010/main" val="147115515"/>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filter to the smaller filter</a:t>
            </a:r>
            <a:endParaRPr lang="en-US" sz="4400" b="1" dirty="0" smtClean="0"/>
          </a:p>
        </p:txBody>
      </p:sp>
    </p:spTree>
    <p:extLst>
      <p:ext uri="{BB962C8B-B14F-4D97-AF65-F5344CB8AC3E}">
        <p14:creationId xmlns:p14="http://schemas.microsoft.com/office/powerpoint/2010/main" val="661424025"/>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molecules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around</a:t>
            </a:r>
            <a:endParaRPr lang="en-US" sz="4400" b="1" dirty="0"/>
          </a:p>
        </p:txBody>
      </p:sp>
    </p:spTree>
    <p:extLst>
      <p:ext uri="{BB962C8B-B14F-4D97-AF65-F5344CB8AC3E}">
        <p14:creationId xmlns:p14="http://schemas.microsoft.com/office/powerpoint/2010/main" val="4139828175"/>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the ground up fragments</a:t>
            </a:r>
            <a:endParaRPr lang="en-US" sz="4400" b="1" dirty="0" smtClean="0"/>
          </a:p>
        </p:txBody>
      </p:sp>
    </p:spTree>
    <p:extLst>
      <p:ext uri="{BB962C8B-B14F-4D97-AF65-F5344CB8AC3E}">
        <p14:creationId xmlns:p14="http://schemas.microsoft.com/office/powerpoint/2010/main" val="1903939963"/>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around the ground up bean particle</a:t>
            </a:r>
            <a:endParaRPr lang="en-US" sz="4400" b="1" dirty="0" smtClean="0"/>
          </a:p>
        </p:txBody>
      </p:sp>
    </p:spTree>
    <p:extLst>
      <p:ext uri="{BB962C8B-B14F-4D97-AF65-F5344CB8AC3E}">
        <p14:creationId xmlns:p14="http://schemas.microsoft.com/office/powerpoint/2010/main" val="1701446099"/>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contract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decline</a:t>
            </a:r>
            <a:endParaRPr lang="en-US" sz="4400" b="1" dirty="0"/>
          </a:p>
        </p:txBody>
      </p:sp>
    </p:spTree>
    <p:extLst>
      <p:ext uri="{BB962C8B-B14F-4D97-AF65-F5344CB8AC3E}">
        <p14:creationId xmlns:p14="http://schemas.microsoft.com/office/powerpoint/2010/main" val="611064139"/>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of our young people and some of the things that they are exposed to</a:t>
            </a:r>
            <a:endParaRPr lang="en-US" sz="4400" b="1" dirty="0"/>
          </a:p>
        </p:txBody>
      </p:sp>
    </p:spTree>
    <p:extLst>
      <p:ext uri="{BB962C8B-B14F-4D97-AF65-F5344CB8AC3E}">
        <p14:creationId xmlns:p14="http://schemas.microsoft.com/office/powerpoint/2010/main" val="2675278134"/>
      </p:ext>
    </p:extLst>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with</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to</a:t>
            </a:r>
            <a:endParaRPr lang="en-US" sz="4400" b="1" dirty="0"/>
          </a:p>
        </p:txBody>
      </p:sp>
    </p:spTree>
    <p:extLst>
      <p:ext uri="{BB962C8B-B14F-4D97-AF65-F5344CB8AC3E}">
        <p14:creationId xmlns:p14="http://schemas.microsoft.com/office/powerpoint/2010/main" val="2226329445"/>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deflect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help</a:t>
            </a:r>
            <a:endParaRPr lang="en-US" sz="4400" b="1" dirty="0"/>
          </a:p>
        </p:txBody>
      </p:sp>
    </p:spTree>
    <p:extLst>
      <p:ext uri="{BB962C8B-B14F-4D97-AF65-F5344CB8AC3E}">
        <p14:creationId xmlns:p14="http://schemas.microsoft.com/office/powerpoint/2010/main" val="2999717604"/>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447800"/>
            <a:ext cx="8229600" cy="4678363"/>
          </a:xfrm>
        </p:spPr>
        <p:txBody>
          <a:bodyPr>
            <a:normAutofit/>
          </a:bodyPr>
          <a:lstStyle/>
          <a:p>
            <a:pPr marL="0" indent="0" algn="ctr">
              <a:buNone/>
            </a:pPr>
            <a:r>
              <a:rPr lang="en-US" sz="4400" b="1" dirty="0" smtClean="0">
                <a:hlinkClick r:id="rId2"/>
              </a:rPr>
              <a:t>the criticism from its love affair with police brutality and inability to enforce all the laws on the book, not to mention the gang violence and gun deaths that occur too frequently</a:t>
            </a:r>
            <a:endParaRPr lang="en-US" sz="4400" b="1" dirty="0"/>
          </a:p>
        </p:txBody>
      </p:sp>
    </p:spTree>
    <p:extLst>
      <p:ext uri="{BB962C8B-B14F-4D97-AF65-F5344CB8AC3E}">
        <p14:creationId xmlns:p14="http://schemas.microsoft.com/office/powerpoint/2010/main" val="3038880975"/>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national</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us</a:t>
            </a:r>
            <a:endParaRPr lang="en-US" sz="4400" b="1" dirty="0"/>
          </a:p>
        </p:txBody>
      </p:sp>
    </p:spTree>
    <p:extLst>
      <p:ext uri="{BB962C8B-B14F-4D97-AF65-F5344CB8AC3E}">
        <p14:creationId xmlns:p14="http://schemas.microsoft.com/office/powerpoint/2010/main" val="698456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you think is wise</a:t>
            </a:r>
            <a:endParaRPr lang="en-US" sz="4400" b="1" dirty="0" smtClean="0"/>
          </a:p>
        </p:txBody>
      </p:sp>
    </p:spTree>
    <p:extLst>
      <p:ext uri="{BB962C8B-B14F-4D97-AF65-F5344CB8AC3E}">
        <p14:creationId xmlns:p14="http://schemas.microsoft.com/office/powerpoint/2010/main" val="1900686533"/>
      </p:ext>
    </p:extLst>
  </p:cSld>
  <p:clrMapOvr>
    <a:masterClrMapping/>
  </p:clrMapOvr>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realize our calling</a:t>
            </a:r>
            <a:endParaRPr lang="en-US" sz="4400" b="1" dirty="0"/>
          </a:p>
        </p:txBody>
      </p:sp>
    </p:spTree>
    <p:extLst>
      <p:ext uri="{BB962C8B-B14F-4D97-AF65-F5344CB8AC3E}">
        <p14:creationId xmlns:p14="http://schemas.microsoft.com/office/powerpoint/2010/main" val="2226681695"/>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security</a:t>
            </a:r>
            <a:endParaRPr lang="en-US" sz="4400" b="1" dirty="0" smtClean="0"/>
          </a:p>
        </p:txBody>
      </p:sp>
    </p:spTree>
    <p:extLst>
      <p:ext uri="{BB962C8B-B14F-4D97-AF65-F5344CB8AC3E}">
        <p14:creationId xmlns:p14="http://schemas.microsoft.com/office/powerpoint/2010/main" val="2567848506"/>
      </p:ext>
    </p:extLst>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my</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a:t>
            </a:r>
            <a:endParaRPr lang="en-US" sz="4400" b="1" dirty="0" smtClean="0"/>
          </a:p>
        </p:txBody>
      </p:sp>
    </p:spTree>
    <p:extLst>
      <p:ext uri="{BB962C8B-B14F-4D97-AF65-F5344CB8AC3E}">
        <p14:creationId xmlns:p14="http://schemas.microsoft.com/office/powerpoint/2010/main" val="3743222127"/>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drivers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fear</a:t>
            </a:r>
            <a:endParaRPr lang="en-US" sz="4400" b="1" dirty="0" smtClean="0"/>
          </a:p>
        </p:txBody>
      </p:sp>
    </p:spTree>
    <p:extLst>
      <p:ext uri="{BB962C8B-B14F-4D97-AF65-F5344CB8AC3E}">
        <p14:creationId xmlns:p14="http://schemas.microsoft.com/office/powerpoint/2010/main" val="1022466969"/>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thing</a:t>
            </a:r>
            <a:endParaRPr lang="en-US" sz="4400" b="1" dirty="0" smtClean="0"/>
          </a:p>
        </p:txBody>
      </p:sp>
    </p:spTree>
    <p:extLst>
      <p:ext uri="{BB962C8B-B14F-4D97-AF65-F5344CB8AC3E}">
        <p14:creationId xmlns:p14="http://schemas.microsoft.com/office/powerpoint/2010/main" val="1022466969"/>
      </p:ext>
    </p:extLst>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that I recently installed</a:t>
            </a:r>
            <a:endParaRPr lang="en-US" sz="4400" b="1" dirty="0" smtClean="0"/>
          </a:p>
        </p:txBody>
      </p:sp>
    </p:spTree>
    <p:extLst>
      <p:ext uri="{BB962C8B-B14F-4D97-AF65-F5344CB8AC3E}">
        <p14:creationId xmlns:p14="http://schemas.microsoft.com/office/powerpoint/2010/main" val="433570655"/>
      </p:ext>
    </p:extLst>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body</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screen</a:t>
            </a:r>
            <a:endParaRPr lang="en-US" sz="4400" b="1" dirty="0" smtClean="0"/>
          </a:p>
        </p:txBody>
      </p:sp>
    </p:spTree>
    <p:extLst>
      <p:ext uri="{BB962C8B-B14F-4D97-AF65-F5344CB8AC3E}">
        <p14:creationId xmlns:p14="http://schemas.microsoft.com/office/powerpoint/2010/main" val="2164019841"/>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being</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resolution</a:t>
            </a:r>
            <a:endParaRPr lang="en-US" sz="4400" b="1" dirty="0" smtClean="0"/>
          </a:p>
        </p:txBody>
      </p:sp>
    </p:spTree>
    <p:extLst>
      <p:ext uri="{BB962C8B-B14F-4D97-AF65-F5344CB8AC3E}">
        <p14:creationId xmlns:p14="http://schemas.microsoft.com/office/powerpoint/2010/main" val="2743629490"/>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options or something</a:t>
            </a:r>
            <a:endParaRPr lang="en-US" sz="4400" b="1" dirty="0" smtClean="0"/>
          </a:p>
        </p:txBody>
      </p:sp>
    </p:spTree>
    <p:extLst>
      <p:ext uri="{BB962C8B-B14F-4D97-AF65-F5344CB8AC3E}">
        <p14:creationId xmlns:p14="http://schemas.microsoft.com/office/powerpoint/2010/main" val="3230392915"/>
      </p:ext>
    </p:extLst>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too big</a:t>
            </a:r>
            <a:endParaRPr lang="en-US" sz="4400" b="1" dirty="0" smtClean="0"/>
          </a:p>
        </p:txBody>
      </p:sp>
    </p:spTree>
    <p:extLst>
      <p:ext uri="{BB962C8B-B14F-4D97-AF65-F5344CB8AC3E}">
        <p14:creationId xmlns:p14="http://schemas.microsoft.com/office/powerpoint/2010/main" val="35932103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all</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just</a:t>
            </a:r>
            <a:endParaRPr lang="en-US" sz="4400" b="1" dirty="0"/>
          </a:p>
        </p:txBody>
      </p:sp>
    </p:spTree>
    <p:extLst>
      <p:ext uri="{BB962C8B-B14F-4D97-AF65-F5344CB8AC3E}">
        <p14:creationId xmlns:p14="http://schemas.microsoft.com/office/powerpoint/2010/main" val="1092073191"/>
      </p:ext>
    </p:extLst>
  </p:cSld>
  <p:clrMapOvr>
    <a:masterClrMapping/>
  </p:clrMapOvr>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sugar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using</a:t>
            </a:r>
            <a:endParaRPr lang="en-US" sz="4400" b="1" dirty="0" smtClean="0"/>
          </a:p>
        </p:txBody>
      </p:sp>
    </p:spTree>
    <p:extLst>
      <p:ext uri="{BB962C8B-B14F-4D97-AF65-F5344CB8AC3E}">
        <p14:creationId xmlns:p14="http://schemas.microsoft.com/office/powerpoint/2010/main" val="3021437258"/>
      </p:ext>
    </p:extLst>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that rushes whenever I eat Bourbon biscuit</a:t>
            </a:r>
            <a:endParaRPr lang="en-US" sz="4400" b="1" dirty="0" smtClean="0"/>
          </a:p>
        </p:txBody>
      </p:sp>
    </p:spTree>
    <p:extLst>
      <p:ext uri="{BB962C8B-B14F-4D97-AF65-F5344CB8AC3E}">
        <p14:creationId xmlns:p14="http://schemas.microsoft.com/office/powerpoint/2010/main" val="3526931269"/>
      </p:ext>
    </p:extLst>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up my sugar/energy to keep my body warm</a:t>
            </a:r>
            <a:endParaRPr lang="en-US" sz="4400" b="1" dirty="0" smtClean="0"/>
          </a:p>
        </p:txBody>
      </p:sp>
    </p:spTree>
    <p:extLst>
      <p:ext uri="{BB962C8B-B14F-4D97-AF65-F5344CB8AC3E}">
        <p14:creationId xmlns:p14="http://schemas.microsoft.com/office/powerpoint/2010/main" val="3056122854"/>
      </p:ext>
    </p:extLst>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rain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take</a:t>
            </a:r>
            <a:endParaRPr lang="en-US" sz="4400" b="1" dirty="0" smtClean="0"/>
          </a:p>
        </p:txBody>
      </p:sp>
    </p:spTree>
    <p:extLst>
      <p:ext uri="{BB962C8B-B14F-4D97-AF65-F5344CB8AC3E}">
        <p14:creationId xmlns:p14="http://schemas.microsoft.com/office/powerpoint/2010/main" val="738571386"/>
      </p:ext>
    </p:extLst>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years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some</a:t>
            </a:r>
            <a:endParaRPr lang="en-US" sz="4400" b="1" dirty="0" smtClean="0"/>
          </a:p>
        </p:txBody>
      </p:sp>
    </p:spTree>
    <p:extLst>
      <p:ext uri="{BB962C8B-B14F-4D97-AF65-F5344CB8AC3E}">
        <p14:creationId xmlns:p14="http://schemas.microsoft.com/office/powerpoint/2010/main" val="1339284994"/>
      </p:ext>
    </p:extLst>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doing</a:t>
            </a:r>
            <a:endParaRPr lang="en-US" sz="4400" b="1" dirty="0" smtClean="0"/>
          </a:p>
          <a:p>
            <a:pPr marL="0" indent="0" algn="ctr">
              <a:buNone/>
            </a:pPr>
            <a:endParaRPr lang="en-US" sz="4400" b="1" dirty="0" smtClean="0"/>
          </a:p>
          <a:p>
            <a:pPr marL="0" indent="0" algn="ctr">
              <a:buNone/>
            </a:pPr>
            <a:r>
              <a:rPr lang="en-US" sz="4400" b="1" dirty="0" smtClean="0">
                <a:hlinkClick r:id="rId3"/>
              </a:rPr>
              <a:t>time</a:t>
            </a:r>
            <a:endParaRPr lang="en-US" sz="4400" b="1" dirty="0" smtClean="0"/>
          </a:p>
        </p:txBody>
      </p:sp>
    </p:spTree>
    <p:extLst>
      <p:ext uri="{BB962C8B-B14F-4D97-AF65-F5344CB8AC3E}">
        <p14:creationId xmlns:p14="http://schemas.microsoft.com/office/powerpoint/2010/main" val="3917991205"/>
      </p:ext>
    </p:extLst>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but</a:t>
            </a:r>
            <a:endParaRPr lang="en-US" sz="4400" b="1" dirty="0" smtClean="0"/>
          </a:p>
        </p:txBody>
      </p:sp>
    </p:spTree>
    <p:extLst>
      <p:ext uri="{BB962C8B-B14F-4D97-AF65-F5344CB8AC3E}">
        <p14:creationId xmlns:p14="http://schemas.microsoft.com/office/powerpoint/2010/main" val="4155709912"/>
      </p:ext>
    </p:extLst>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a:t>
            </a:r>
            <a:endParaRPr lang="en-US" sz="4400" b="1" dirty="0" smtClean="0"/>
          </a:p>
        </p:txBody>
      </p:sp>
    </p:spTree>
    <p:extLst>
      <p:ext uri="{BB962C8B-B14F-4D97-AF65-F5344CB8AC3E}">
        <p14:creationId xmlns:p14="http://schemas.microsoft.com/office/powerpoint/2010/main" val="2507568991"/>
      </p:ext>
    </p:extLst>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and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can</a:t>
            </a:r>
            <a:endParaRPr lang="en-US" sz="4400" b="1" dirty="0" smtClean="0"/>
          </a:p>
        </p:txBody>
      </p:sp>
    </p:spTree>
    <p:extLst>
      <p:ext uri="{BB962C8B-B14F-4D97-AF65-F5344CB8AC3E}">
        <p14:creationId xmlns:p14="http://schemas.microsoft.com/office/powerpoint/2010/main" val="2155939953"/>
      </p:ext>
    </p:extLst>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447800"/>
            <a:ext cx="8229600" cy="4678363"/>
          </a:xfrm>
        </p:spPr>
        <p:txBody>
          <a:bodyPr>
            <a:normAutofit/>
          </a:bodyPr>
          <a:lstStyle/>
          <a:p>
            <a:pPr marL="0" indent="0" algn="ctr">
              <a:buNone/>
            </a:pPr>
            <a:r>
              <a:rPr lang="en-US" sz="4400" b="1" dirty="0" smtClean="0">
                <a:hlinkClick r:id="rId2"/>
              </a:rPr>
              <a:t>I should be able to look at the scientific studies or, even better, find a nutritionist familiar with this literature who can answer your questions</a:t>
            </a:r>
            <a:endParaRPr lang="en-US" sz="4400" b="1" dirty="0" smtClean="0"/>
          </a:p>
        </p:txBody>
      </p:sp>
    </p:spTree>
    <p:extLst>
      <p:ext uri="{BB962C8B-B14F-4D97-AF65-F5344CB8AC3E}">
        <p14:creationId xmlns:p14="http://schemas.microsoft.com/office/powerpoint/2010/main" val="12589922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alone</a:t>
            </a:r>
            <a:endParaRPr lang="en-US" sz="4400" b="1" dirty="0" smtClean="0"/>
          </a:p>
          <a:p>
            <a:pPr marL="0" indent="0" algn="ctr">
              <a:buNone/>
            </a:pPr>
            <a:endParaRPr lang="en-US" sz="4400" b="1" dirty="0" smtClean="0"/>
          </a:p>
          <a:p>
            <a:pPr marL="0" indent="0" algn="ctr">
              <a:buNone/>
            </a:pPr>
            <a:r>
              <a:rPr lang="en-US" sz="4400" b="1" dirty="0" smtClean="0">
                <a:hlinkClick r:id="rId3"/>
              </a:rPr>
              <a:t>yours</a:t>
            </a:r>
            <a:endParaRPr lang="en-US" sz="4400" b="1" dirty="0"/>
          </a:p>
        </p:txBody>
      </p:sp>
    </p:spTree>
    <p:extLst>
      <p:ext uri="{BB962C8B-B14F-4D97-AF65-F5344CB8AC3E}">
        <p14:creationId xmlns:p14="http://schemas.microsoft.com/office/powerpoint/2010/main" val="1953261444"/>
      </p:ext>
    </p:extLst>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overcome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have</a:t>
            </a:r>
            <a:endParaRPr lang="en-US" sz="4400" b="1" dirty="0" smtClean="0"/>
          </a:p>
        </p:txBody>
      </p:sp>
    </p:spTree>
    <p:extLst>
      <p:ext uri="{BB962C8B-B14F-4D97-AF65-F5344CB8AC3E}">
        <p14:creationId xmlns:p14="http://schemas.microsoft.com/office/powerpoint/2010/main" val="3927251684"/>
      </p:ext>
    </p:extLst>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 ball</a:t>
            </a:r>
            <a:endParaRPr lang="en-US" sz="4400" b="1" dirty="0" smtClean="0"/>
          </a:p>
        </p:txBody>
      </p:sp>
    </p:spTree>
    <p:extLst>
      <p:ext uri="{BB962C8B-B14F-4D97-AF65-F5344CB8AC3E}">
        <p14:creationId xmlns:p14="http://schemas.microsoft.com/office/powerpoint/2010/main" val="3779718249"/>
      </p:ext>
    </p:extLst>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them</a:t>
            </a:r>
            <a:endParaRPr lang="en-US" sz="4400" b="1" dirty="0" smtClean="0"/>
          </a:p>
        </p:txBody>
      </p:sp>
    </p:spTree>
    <p:extLst>
      <p:ext uri="{BB962C8B-B14F-4D97-AF65-F5344CB8AC3E}">
        <p14:creationId xmlns:p14="http://schemas.microsoft.com/office/powerpoint/2010/main" val="3601409003"/>
      </p:ext>
    </p:extLst>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have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will</a:t>
            </a:r>
            <a:endParaRPr lang="en-US" sz="4400" b="1" dirty="0" smtClean="0"/>
          </a:p>
        </p:txBody>
      </p:sp>
    </p:spTree>
    <p:extLst>
      <p:ext uri="{BB962C8B-B14F-4D97-AF65-F5344CB8AC3E}">
        <p14:creationId xmlns:p14="http://schemas.microsoft.com/office/powerpoint/2010/main" val="3838964046"/>
      </p:ext>
    </p:extLst>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not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get</a:t>
            </a:r>
            <a:endParaRPr lang="en-US" sz="4400" b="1" dirty="0" smtClean="0"/>
          </a:p>
        </p:txBody>
      </p:sp>
    </p:spTree>
    <p:extLst>
      <p:ext uri="{BB962C8B-B14F-4D97-AF65-F5344CB8AC3E}">
        <p14:creationId xmlns:p14="http://schemas.microsoft.com/office/powerpoint/2010/main" val="1381349544"/>
      </p:ext>
    </p:extLst>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be approaching it in an extreme way</a:t>
            </a:r>
            <a:endParaRPr lang="en-US" sz="4400" b="1" dirty="0" smtClean="0"/>
          </a:p>
        </p:txBody>
      </p:sp>
    </p:spTree>
    <p:extLst>
      <p:ext uri="{BB962C8B-B14F-4D97-AF65-F5344CB8AC3E}">
        <p14:creationId xmlns:p14="http://schemas.microsoft.com/office/powerpoint/2010/main" val="1856114694"/>
      </p:ext>
    </p:extLst>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warmer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these</a:t>
            </a:r>
            <a:endParaRPr lang="en-US" sz="4400" b="1" dirty="0" smtClean="0"/>
          </a:p>
        </p:txBody>
      </p:sp>
    </p:spTree>
    <p:extLst>
      <p:ext uri="{BB962C8B-B14F-4D97-AF65-F5344CB8AC3E}">
        <p14:creationId xmlns:p14="http://schemas.microsoft.com/office/powerpoint/2010/main" val="1012859221"/>
      </p:ext>
    </p:extLst>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a:hlinkClick r:id="rId2"/>
              </a:rPr>
              <a:t>games played in the near term</a:t>
            </a:r>
            <a:endParaRPr lang="en-US" sz="4400" b="1" dirty="0"/>
          </a:p>
        </p:txBody>
      </p:sp>
    </p:spTree>
    <p:extLst>
      <p:ext uri="{BB962C8B-B14F-4D97-AF65-F5344CB8AC3E}">
        <p14:creationId xmlns:p14="http://schemas.microsoft.com/office/powerpoint/2010/main" val="4063217251"/>
      </p:ext>
    </p:extLst>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by tomorrow PM!</a:t>
            </a:r>
            <a:endParaRPr lang="en-US" sz="4400" b="1" dirty="0"/>
          </a:p>
        </p:txBody>
      </p:sp>
    </p:spTree>
    <p:extLst>
      <p:ext uri="{BB962C8B-B14F-4D97-AF65-F5344CB8AC3E}">
        <p14:creationId xmlns:p14="http://schemas.microsoft.com/office/powerpoint/2010/main" val="4271282498"/>
      </p:ext>
    </p:extLst>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to get him out of here soon</a:t>
            </a:r>
            <a:endParaRPr lang="en-US" sz="4400" b="1" dirty="0"/>
          </a:p>
        </p:txBody>
      </p:sp>
    </p:spTree>
    <p:extLst>
      <p:ext uri="{BB962C8B-B14F-4D97-AF65-F5344CB8AC3E}">
        <p14:creationId xmlns:p14="http://schemas.microsoft.com/office/powerpoint/2010/main" val="2315160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trying</a:t>
            </a:r>
            <a:endParaRPr lang="en-US" sz="4400" b="1" dirty="0"/>
          </a:p>
        </p:txBody>
      </p:sp>
    </p:spTree>
    <p:extLst>
      <p:ext uri="{BB962C8B-B14F-4D97-AF65-F5344CB8AC3E}">
        <p14:creationId xmlns:p14="http://schemas.microsoft.com/office/powerpoint/2010/main" val="152248633"/>
      </p:ext>
    </p:extLst>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forgive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finish</a:t>
            </a:r>
            <a:endParaRPr lang="en-US" sz="4400" b="1" dirty="0" smtClean="0"/>
          </a:p>
        </p:txBody>
      </p:sp>
    </p:spTree>
    <p:extLst>
      <p:ext uri="{BB962C8B-B14F-4D97-AF65-F5344CB8AC3E}">
        <p14:creationId xmlns:p14="http://schemas.microsoft.com/office/powerpoint/2010/main" val="1256755273"/>
      </p:ext>
    </p:extLst>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me</a:t>
            </a:r>
            <a:endParaRPr lang="en-US" sz="4400" b="1" dirty="0" smtClean="0"/>
          </a:p>
          <a:p>
            <a:pPr marL="0" indent="0" algn="ctr">
              <a:buNone/>
            </a:pPr>
            <a:endParaRPr lang="en-US" sz="4400" b="1" dirty="0" smtClean="0"/>
          </a:p>
          <a:p>
            <a:pPr marL="0" indent="0" algn="ctr">
              <a:buNone/>
            </a:pPr>
            <a:r>
              <a:rPr lang="en-US" sz="4400" b="1" dirty="0" smtClean="0">
                <a:hlinkClick r:id="rId2" action="ppaction://hlinksldjump"/>
              </a:rPr>
              <a:t>this</a:t>
            </a:r>
            <a:endParaRPr lang="en-US" sz="4400" b="1" dirty="0" smtClean="0"/>
          </a:p>
        </p:txBody>
      </p:sp>
    </p:spTree>
    <p:extLst>
      <p:ext uri="{BB962C8B-B14F-4D97-AF65-F5344CB8AC3E}">
        <p14:creationId xmlns:p14="http://schemas.microsoft.com/office/powerpoint/2010/main" val="143900286"/>
      </p:ext>
    </p:extLst>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before five-o-clock</a:t>
            </a:r>
            <a:endParaRPr lang="en-US" sz="4400" b="1" dirty="0"/>
          </a:p>
        </p:txBody>
      </p:sp>
    </p:spTree>
    <p:extLst>
      <p:ext uri="{BB962C8B-B14F-4D97-AF65-F5344CB8AC3E}">
        <p14:creationId xmlns:p14="http://schemas.microsoft.com/office/powerpoint/2010/main" val="3922450784"/>
      </p:ext>
    </p:extLst>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because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those</a:t>
            </a:r>
            <a:endParaRPr lang="en-US" sz="4400" b="1" dirty="0" smtClean="0"/>
          </a:p>
        </p:txBody>
      </p:sp>
    </p:spTree>
    <p:extLst>
      <p:ext uri="{BB962C8B-B14F-4D97-AF65-F5344CB8AC3E}">
        <p14:creationId xmlns:p14="http://schemas.microsoft.com/office/powerpoint/2010/main" val="3263766697"/>
      </p:ext>
    </p:extLst>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when someone has hurt you, the pain is very real</a:t>
            </a:r>
            <a:endParaRPr lang="en-US" sz="4400" b="1" dirty="0" smtClean="0"/>
          </a:p>
        </p:txBody>
      </p:sp>
    </p:spTree>
    <p:extLst>
      <p:ext uri="{BB962C8B-B14F-4D97-AF65-F5344CB8AC3E}">
        <p14:creationId xmlns:p14="http://schemas.microsoft.com/office/powerpoint/2010/main" val="3002769486"/>
      </p:ext>
    </p:extLst>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you have declared need to be corrected</a:t>
            </a:r>
            <a:endParaRPr lang="en-US" sz="4400" b="1" dirty="0" smtClean="0"/>
          </a:p>
        </p:txBody>
      </p:sp>
    </p:spTree>
    <p:extLst>
      <p:ext uri="{BB962C8B-B14F-4D97-AF65-F5344CB8AC3E}">
        <p14:creationId xmlns:p14="http://schemas.microsoft.com/office/powerpoint/2010/main" val="2878747438"/>
      </p:ext>
    </p:extLst>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for</a:t>
            </a:r>
            <a:endParaRPr lang="en-US" sz="4400" b="1" dirty="0" smtClean="0"/>
          </a:p>
        </p:txBody>
      </p:sp>
    </p:spTree>
    <p:extLst>
      <p:ext uri="{BB962C8B-B14F-4D97-AF65-F5344CB8AC3E}">
        <p14:creationId xmlns:p14="http://schemas.microsoft.com/office/powerpoint/2010/main" val="3481966129"/>
      </p:ext>
    </p:extLst>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deal</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count</a:t>
            </a:r>
            <a:endParaRPr lang="en-US" sz="4400" b="1" dirty="0" smtClean="0"/>
          </a:p>
        </p:txBody>
      </p:sp>
    </p:spTree>
    <p:extLst>
      <p:ext uri="{BB962C8B-B14F-4D97-AF65-F5344CB8AC3E}">
        <p14:creationId xmlns:p14="http://schemas.microsoft.com/office/powerpoint/2010/main" val="2565138981"/>
      </p:ext>
    </p:extLst>
  </p:cSld>
  <p:clrMapOvr>
    <a:masterClrMapping/>
  </p:clrMapOvr>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the true human cost of the Ashley Madison hack</a:t>
            </a:r>
            <a:endParaRPr lang="en-US" sz="4400" b="1" dirty="0" smtClean="0"/>
          </a:p>
        </p:txBody>
      </p:sp>
    </p:spTree>
    <p:extLst>
      <p:ext uri="{BB962C8B-B14F-4D97-AF65-F5344CB8AC3E}">
        <p14:creationId xmlns:p14="http://schemas.microsoft.com/office/powerpoint/2010/main" val="4080733605"/>
      </p:ext>
    </p:extLst>
  </p:cSld>
  <p:clrMapOvr>
    <a:masterClrMapping/>
  </p:clrMapOvr>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ction="ppaction://hlinksldjump"/>
              </a:rPr>
              <a:t>with</a:t>
            </a:r>
            <a:endParaRPr lang="en-US" sz="4400" b="1" dirty="0" smtClean="0"/>
          </a:p>
        </p:txBody>
      </p:sp>
    </p:spTree>
    <p:extLst>
      <p:ext uri="{BB962C8B-B14F-4D97-AF65-F5344CB8AC3E}">
        <p14:creationId xmlns:p14="http://schemas.microsoft.com/office/powerpoint/2010/main" val="2378059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you</a:t>
            </a:r>
            <a:endParaRPr lang="en-US" sz="4400" b="1" dirty="0" smtClean="0"/>
          </a:p>
          <a:p>
            <a:pPr marL="0" indent="0" algn="ctr">
              <a:buNone/>
            </a:pPr>
            <a:endParaRPr lang="en-US" sz="4400" b="1" dirty="0" smtClean="0"/>
          </a:p>
          <a:p>
            <a:pPr marL="0" indent="0" algn="ctr">
              <a:buNone/>
            </a:pPr>
            <a:r>
              <a:rPr lang="en-US" sz="4400" b="1" dirty="0" smtClean="0">
                <a:hlinkClick r:id="rId3"/>
              </a:rPr>
              <a:t>Lucy</a:t>
            </a:r>
            <a:endParaRPr lang="en-US" sz="4400" b="1" dirty="0" smtClean="0"/>
          </a:p>
          <a:p>
            <a:pPr marL="0" indent="0" algn="ctr">
              <a:buNone/>
            </a:pPr>
            <a:endParaRPr lang="en-US" sz="4400" b="1" dirty="0"/>
          </a:p>
        </p:txBody>
      </p:sp>
    </p:spTree>
    <p:extLst>
      <p:ext uri="{BB962C8B-B14F-4D97-AF65-F5344CB8AC3E}">
        <p14:creationId xmlns:p14="http://schemas.microsoft.com/office/powerpoint/2010/main" val="38719544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sorry</a:t>
            </a:r>
            <a:endParaRPr lang="en-US" sz="4400" b="1" dirty="0" smtClean="0"/>
          </a:p>
        </p:txBody>
      </p:sp>
    </p:spTree>
    <p:extLst>
      <p:ext uri="{BB962C8B-B14F-4D97-AF65-F5344CB8AC3E}">
        <p14:creationId xmlns:p14="http://schemas.microsoft.com/office/powerpoint/2010/main" val="1824316567"/>
      </p:ext>
    </p:extLst>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residual</a:t>
            </a:r>
            <a:endParaRPr lang="en-US" sz="4400" b="1" dirty="0" smtClean="0"/>
          </a:p>
        </p:txBody>
      </p:sp>
    </p:spTree>
    <p:extLst>
      <p:ext uri="{BB962C8B-B14F-4D97-AF65-F5344CB8AC3E}">
        <p14:creationId xmlns:p14="http://schemas.microsoft.com/office/powerpoint/2010/main" val="267968492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pockets of benzene</a:t>
            </a:r>
            <a:endParaRPr lang="en-US" sz="4400" b="1" dirty="0" smtClean="0"/>
          </a:p>
        </p:txBody>
      </p:sp>
    </p:spTree>
    <p:extLst>
      <p:ext uri="{BB962C8B-B14F-4D97-AF65-F5344CB8AC3E}">
        <p14:creationId xmlns:p14="http://schemas.microsoft.com/office/powerpoint/2010/main" val="2248295791"/>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high</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37,000</a:t>
            </a:r>
            <a:endParaRPr lang="en-US" sz="4400" b="1" dirty="0" smtClean="0"/>
          </a:p>
        </p:txBody>
      </p:sp>
    </p:spTree>
    <p:extLst>
      <p:ext uri="{BB962C8B-B14F-4D97-AF65-F5344CB8AC3E}">
        <p14:creationId xmlns:p14="http://schemas.microsoft.com/office/powerpoint/2010/main" val="2301096004"/>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people who have come forward with stories of abuse</a:t>
            </a:r>
            <a:endParaRPr lang="en-US" sz="4400" b="1" dirty="0" smtClean="0"/>
          </a:p>
        </p:txBody>
      </p:sp>
    </p:spTree>
    <p:extLst>
      <p:ext uri="{BB962C8B-B14F-4D97-AF65-F5344CB8AC3E}">
        <p14:creationId xmlns:p14="http://schemas.microsoft.com/office/powerpoint/2010/main" val="1382751569"/>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level of resentment we feel towards each other</a:t>
            </a:r>
            <a:endParaRPr lang="en-US" sz="4400" b="1" dirty="0" smtClean="0"/>
          </a:p>
        </p:txBody>
      </p:sp>
    </p:spTree>
    <p:extLst>
      <p:ext uri="{BB962C8B-B14F-4D97-AF65-F5344CB8AC3E}">
        <p14:creationId xmlns:p14="http://schemas.microsoft.com/office/powerpoint/2010/main" val="2973491707"/>
      </p:ext>
    </p:extLst>
  </p:cSld>
  <p:clrMapOvr>
    <a:masterClrMapping/>
  </p:clrMapOvr>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a:t>
            </a:r>
            <a:endParaRPr lang="en-US" sz="4400" b="1" dirty="0" smtClean="0"/>
          </a:p>
        </p:txBody>
      </p:sp>
    </p:spTree>
    <p:extLst>
      <p:ext uri="{BB962C8B-B14F-4D97-AF65-F5344CB8AC3E}">
        <p14:creationId xmlns:p14="http://schemas.microsoft.com/office/powerpoint/2010/main" val="188916510"/>
      </p:ext>
    </p:extLst>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student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person</a:t>
            </a:r>
            <a:endParaRPr lang="en-US" sz="4400" b="1" dirty="0" smtClean="0"/>
          </a:p>
        </p:txBody>
      </p:sp>
    </p:spTree>
    <p:extLst>
      <p:ext uri="{BB962C8B-B14F-4D97-AF65-F5344CB8AC3E}">
        <p14:creationId xmlns:p14="http://schemas.microsoft.com/office/powerpoint/2010/main" val="844254484"/>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to fully etch this process into his mind</a:t>
            </a:r>
            <a:endParaRPr lang="en-US" sz="4400" b="1" dirty="0" smtClean="0"/>
          </a:p>
        </p:txBody>
      </p:sp>
    </p:spTree>
    <p:extLst>
      <p:ext uri="{BB962C8B-B14F-4D97-AF65-F5344CB8AC3E}">
        <p14:creationId xmlns:p14="http://schemas.microsoft.com/office/powerpoint/2010/main" val="3400111822"/>
      </p:ext>
    </p:extLst>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who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to</a:t>
            </a:r>
            <a:endParaRPr lang="en-US" sz="4400" b="1" dirty="0" smtClean="0"/>
          </a:p>
        </p:txBody>
      </p:sp>
    </p:spTree>
    <p:extLst>
      <p:ext uri="{BB962C8B-B14F-4D97-AF65-F5344CB8AC3E}">
        <p14:creationId xmlns:p14="http://schemas.microsoft.com/office/powerpoint/2010/main" val="28739599"/>
      </p:ext>
    </p:extLst>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was born without a singing talent to learn how to sing</a:t>
            </a:r>
            <a:endParaRPr lang="en-US" sz="4400" b="1" dirty="0" smtClean="0"/>
          </a:p>
        </p:txBody>
      </p:sp>
    </p:spTree>
    <p:extLst>
      <p:ext uri="{BB962C8B-B14F-4D97-AF65-F5344CB8AC3E}">
        <p14:creationId xmlns:p14="http://schemas.microsoft.com/office/powerpoint/2010/main" val="6272126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to understand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to replace</a:t>
            </a:r>
            <a:endParaRPr lang="en-US" sz="4400" b="1" dirty="0"/>
          </a:p>
        </p:txBody>
      </p:sp>
    </p:spTree>
    <p:extLst>
      <p:ext uri="{BB962C8B-B14F-4D97-AF65-F5344CB8AC3E}">
        <p14:creationId xmlns:p14="http://schemas.microsoft.com/office/powerpoint/2010/main" val="188297317"/>
      </p:ext>
    </p:extLst>
  </p:cSld>
  <p:clrMapOvr>
    <a:masterClrMapping/>
  </p:clrMapOvr>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fully comply with them and enhance his or her creations</a:t>
            </a:r>
            <a:endParaRPr lang="en-US" sz="4400" b="1" dirty="0" smtClean="0"/>
          </a:p>
        </p:txBody>
      </p:sp>
    </p:spTree>
    <p:extLst>
      <p:ext uri="{BB962C8B-B14F-4D97-AF65-F5344CB8AC3E}">
        <p14:creationId xmlns:p14="http://schemas.microsoft.com/office/powerpoint/2010/main" val="173705072"/>
      </p:ext>
    </p:extLst>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new</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ozone</a:t>
            </a:r>
            <a:endParaRPr lang="en-US" sz="4400" b="1" dirty="0" smtClean="0"/>
          </a:p>
        </p:txBody>
      </p:sp>
    </p:spTree>
    <p:extLst>
      <p:ext uri="{BB962C8B-B14F-4D97-AF65-F5344CB8AC3E}">
        <p14:creationId xmlns:p14="http://schemas.microsoft.com/office/powerpoint/2010/main" val="45441817"/>
      </p:ext>
    </p:extLst>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layer to recover even though the use of CFCs has declined significantly</a:t>
            </a:r>
            <a:endParaRPr lang="en-US" sz="4400" b="1" dirty="0" smtClean="0"/>
          </a:p>
        </p:txBody>
      </p:sp>
    </p:spTree>
    <p:extLst>
      <p:ext uri="{BB962C8B-B14F-4D97-AF65-F5344CB8AC3E}">
        <p14:creationId xmlns:p14="http://schemas.microsoft.com/office/powerpoint/2010/main" val="2535384624"/>
      </p:ext>
    </p:extLst>
  </p:cSld>
  <p:clrMapOvr>
    <a:masterClrMapping/>
  </p:clrMapOvr>
  <p:timing>
    <p:tnLst>
      <p:par>
        <p:cTn id="1" dur="indefinite" restart="never" nodeType="tmRoot"/>
      </p:par>
    </p:tn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system</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program</a:t>
            </a:r>
            <a:endParaRPr lang="en-US" sz="4400" b="1" dirty="0" smtClean="0"/>
          </a:p>
        </p:txBody>
      </p:sp>
    </p:spTree>
    <p:extLst>
      <p:ext uri="{BB962C8B-B14F-4D97-AF65-F5344CB8AC3E}">
        <p14:creationId xmlns:p14="http://schemas.microsoft.com/office/powerpoint/2010/main" val="3278771833"/>
      </p:ext>
    </p:extLst>
  </p:cSld>
  <p:clrMapOvr>
    <a:masterClrMapping/>
  </p:clrMapOvr>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to reach full bloom</a:t>
            </a:r>
            <a:endParaRPr lang="en-US" sz="4400" b="1" dirty="0" smtClean="0"/>
          </a:p>
        </p:txBody>
      </p:sp>
    </p:spTree>
    <p:extLst>
      <p:ext uri="{BB962C8B-B14F-4D97-AF65-F5344CB8AC3E}">
        <p14:creationId xmlns:p14="http://schemas.microsoft.com/office/powerpoint/2010/main" val="2052128954"/>
      </p:ext>
    </p:extLst>
  </p:cSld>
  <p:clrMapOvr>
    <a:masterClrMapping/>
  </p:clrMapOvr>
  <p:timing>
    <p:tnLst>
      <p:par>
        <p:cTn id="1" dur="indefinite" restart="never" nodeType="tmRoot"/>
      </p:par>
    </p:tn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 become</a:t>
            </a:r>
            <a:endParaRPr lang="en-US" sz="4400" b="1" dirty="0" smtClean="0"/>
          </a:p>
          <a:p>
            <a:pPr marL="0" indent="0" algn="ctr">
              <a:buNone/>
            </a:pPr>
            <a:endParaRPr lang="en-US" sz="4400" b="1" dirty="0"/>
          </a:p>
          <a:p>
            <a:pPr marL="0" indent="0" algn="ctr">
              <a:buNone/>
            </a:pPr>
            <a:r>
              <a:rPr lang="en-US" sz="4400" b="1" dirty="0">
                <a:hlinkClick r:id="rId3" action="ppaction://hlinksldjump"/>
              </a:rPr>
              <a:t>t</a:t>
            </a:r>
            <a:r>
              <a:rPr lang="en-US" sz="4400" b="1" dirty="0" smtClean="0">
                <a:hlinkClick r:id="rId3" action="ppaction://hlinksldjump"/>
              </a:rPr>
              <a:t>o bed</a:t>
            </a:r>
            <a:endParaRPr lang="en-US" sz="4400" b="1" dirty="0" smtClean="0"/>
          </a:p>
        </p:txBody>
      </p:sp>
    </p:spTree>
    <p:extLst>
      <p:ext uri="{BB962C8B-B14F-4D97-AF65-F5344CB8AC3E}">
        <p14:creationId xmlns:p14="http://schemas.microsoft.com/office/powerpoint/2010/main" val="4292626766"/>
      </p:ext>
    </p:extLst>
  </p:cSld>
  <p:clrMapOvr>
    <a:masterClrMapping/>
  </p:clrMapOvr>
  <p:timing>
    <p:tnLst>
      <p:par>
        <p:cTn id="1" dur="indefinite" restart="never" nodeType="tmRoot"/>
      </p:par>
    </p:tn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in fully</a:t>
            </a:r>
            <a:endParaRPr lang="en-US" sz="4400" b="1" dirty="0" smtClean="0"/>
          </a:p>
        </p:txBody>
      </p:sp>
    </p:spTree>
    <p:extLst>
      <p:ext uri="{BB962C8B-B14F-4D97-AF65-F5344CB8AC3E}">
        <p14:creationId xmlns:p14="http://schemas.microsoft.com/office/powerpoint/2010/main" val="1520227487"/>
      </p:ext>
    </p:extLst>
  </p:cSld>
  <p:clrMapOvr>
    <a:masterClrMapping/>
  </p:clrMapOvr>
  <p:timing>
    <p:tnLst>
      <p:par>
        <p:cTn id="1" dur="indefinite" restart="never" nodeType="tmRoot"/>
      </p:par>
    </p:tn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never</a:t>
            </a:r>
            <a:endParaRPr lang="en-US" sz="4400" b="1" dirty="0" smtClean="0"/>
          </a:p>
          <a:p>
            <a:pPr marL="0" indent="0" algn="ctr">
              <a:buNone/>
            </a:pPr>
            <a:endParaRPr lang="en-US" sz="4400" b="1" dirty="0" smtClean="0"/>
          </a:p>
          <a:p>
            <a:pPr marL="0" indent="0" algn="ctr">
              <a:buNone/>
            </a:pPr>
            <a:r>
              <a:rPr lang="en-US" sz="4400" b="1" dirty="0">
                <a:hlinkClick r:id="rId3" action="ppaction://hlinksldjump"/>
              </a:rPr>
              <a:t>a</a:t>
            </a:r>
            <a:endParaRPr lang="en-US" sz="4400" b="1" dirty="0"/>
          </a:p>
        </p:txBody>
      </p:sp>
    </p:spTree>
    <p:extLst>
      <p:ext uri="{BB962C8B-B14F-4D97-AF65-F5344CB8AC3E}">
        <p14:creationId xmlns:p14="http://schemas.microsoft.com/office/powerpoint/2010/main" val="2165105306"/>
      </p:ext>
    </p:extLst>
  </p:cSld>
  <p:clrMapOvr>
    <a:masterClrMapping/>
  </p:clrMapOvr>
  <p:timing>
    <p:tnLst>
      <p:par>
        <p:cTn id="1" dur="indefinite" restart="never" nodeType="tmRoot"/>
      </p:par>
    </p:tn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a</a:t>
            </a:r>
            <a:endParaRPr lang="en-US" sz="4400" b="1" dirty="0" smtClean="0"/>
          </a:p>
        </p:txBody>
      </p:sp>
    </p:spTree>
    <p:extLst>
      <p:ext uri="{BB962C8B-B14F-4D97-AF65-F5344CB8AC3E}">
        <p14:creationId xmlns:p14="http://schemas.microsoft.com/office/powerpoint/2010/main" val="1318558517"/>
      </p:ext>
    </p:extLst>
  </p:cSld>
  <p:clrMapOvr>
    <a:masterClrMapping/>
  </p:clrMapOvr>
  <p:timing>
    <p:tnLst>
      <p:par>
        <p:cTn id="1" dur="indefinite" restart="never" nodeType="tmRoot"/>
      </p:par>
    </p:tn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same</a:t>
            </a:r>
            <a:endParaRPr lang="en-US" sz="4400" b="1" dirty="0" smtClean="0"/>
          </a:p>
        </p:txBody>
      </p:sp>
    </p:spTree>
    <p:extLst>
      <p:ext uri="{BB962C8B-B14F-4D97-AF65-F5344CB8AC3E}">
        <p14:creationId xmlns:p14="http://schemas.microsoft.com/office/powerpoint/2010/main" val="26718157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your mom</a:t>
            </a:r>
            <a:endParaRPr lang="en-US" sz="4400" b="1" dirty="0" smtClean="0"/>
          </a:p>
        </p:txBody>
      </p:sp>
    </p:spTree>
    <p:extLst>
      <p:ext uri="{BB962C8B-B14F-4D97-AF65-F5344CB8AC3E}">
        <p14:creationId xmlns:p14="http://schemas.microsoft.com/office/powerpoint/2010/main" val="142774405"/>
      </p:ext>
    </p:extLst>
  </p:cSld>
  <p:clrMapOvr>
    <a:masterClrMapping/>
  </p:clrMapOvr>
  <p:timing>
    <p:tnLst>
      <p:par>
        <p:cTn id="1" dur="indefinite" restart="never" nodeType="tmRoot"/>
      </p:par>
    </p:tn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dress</a:t>
            </a:r>
            <a:endParaRPr lang="en-US" sz="4400" b="1" dirty="0" smtClean="0"/>
          </a:p>
        </p:txBody>
      </p:sp>
    </p:spTree>
    <p:extLst>
      <p:ext uri="{BB962C8B-B14F-4D97-AF65-F5344CB8AC3E}">
        <p14:creationId xmlns:p14="http://schemas.microsoft.com/office/powerpoint/2010/main" val="99452024"/>
      </p:ext>
    </p:extLst>
  </p:cSld>
  <p:clrMapOvr>
    <a:masterClrMapping/>
  </p:clrMapOvr>
  <p:timing>
    <p:tnLst>
      <p:par>
        <p:cTn id="1" dur="indefinite" restart="never" nodeType="tmRoot"/>
      </p:par>
    </p:tn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dark</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good</a:t>
            </a:r>
            <a:endParaRPr lang="en-US" sz="4400" b="1" dirty="0"/>
          </a:p>
        </p:txBody>
      </p:sp>
    </p:spTree>
    <p:extLst>
      <p:ext uri="{BB962C8B-B14F-4D97-AF65-F5344CB8AC3E}">
        <p14:creationId xmlns:p14="http://schemas.microsoft.com/office/powerpoint/2010/main" val="3236351323"/>
      </p:ext>
    </p:extLst>
  </p:cSld>
  <p:clrMapOvr>
    <a:masterClrMapping/>
  </p:clrMapOvr>
  <p:timing>
    <p:tnLst>
      <p:par>
        <p:cTn id="1" dur="indefinite" restart="never" nodeType="tmRoot"/>
      </p:par>
    </p:tn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day</a:t>
            </a:r>
            <a:endParaRPr lang="en-US" sz="4400" b="1" dirty="0" smtClean="0"/>
          </a:p>
        </p:txBody>
      </p:sp>
    </p:spTree>
    <p:extLst>
      <p:ext uri="{BB962C8B-B14F-4D97-AF65-F5344CB8AC3E}">
        <p14:creationId xmlns:p14="http://schemas.microsoft.com/office/powerpoint/2010/main" val="2247663508"/>
      </p:ext>
    </p:extLst>
  </p:cSld>
  <p:clrMapOvr>
    <a:masterClrMapping/>
  </p:clrMapOvr>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and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day</a:t>
            </a:r>
            <a:endParaRPr lang="en-US" sz="4400" b="1" dirty="0"/>
          </a:p>
        </p:txBody>
      </p:sp>
    </p:spTree>
    <p:extLst>
      <p:ext uri="{BB962C8B-B14F-4D97-AF65-F5344CB8AC3E}">
        <p14:creationId xmlns:p14="http://schemas.microsoft.com/office/powerpoint/2010/main" val="3983314588"/>
      </p:ext>
    </p:extLst>
  </p:cSld>
  <p:clrMapOvr>
    <a:masterClrMapping/>
  </p:clrMapOvr>
  <p:timing>
    <p:tnLst>
      <p:par>
        <p:cTn id="1" dur="indefinite" restart="never" nodeType="tmRoot"/>
      </p:par>
    </p:tn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stormy</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silly</a:t>
            </a:r>
            <a:endParaRPr lang="en-US" sz="4400" b="1" dirty="0"/>
          </a:p>
        </p:txBody>
      </p:sp>
    </p:spTree>
    <p:extLst>
      <p:ext uri="{BB962C8B-B14F-4D97-AF65-F5344CB8AC3E}">
        <p14:creationId xmlns:p14="http://schemas.microsoft.com/office/powerpoint/2010/main" val="470601249"/>
      </p:ext>
    </p:extLst>
  </p:cSld>
  <p:clrMapOvr>
    <a:masterClrMapping/>
  </p:clrMapOvr>
  <p:timing>
    <p:tnLst>
      <p:par>
        <p:cTn id="1" dur="indefinite" restart="never" nodeType="tmRoot"/>
      </p:par>
    </p:tn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night</a:t>
            </a:r>
            <a:endParaRPr lang="en-US" sz="4400" b="1" dirty="0" smtClean="0"/>
          </a:p>
        </p:txBody>
      </p:sp>
    </p:spTree>
    <p:extLst>
      <p:ext uri="{BB962C8B-B14F-4D97-AF65-F5344CB8AC3E}">
        <p14:creationId xmlns:p14="http://schemas.microsoft.com/office/powerpoint/2010/main" val="3972620426"/>
      </p:ext>
    </p:extLst>
  </p:cSld>
  <p:clrMapOvr>
    <a:masterClrMapping/>
  </p:clrMapOvr>
  <p:timing>
    <p:tnLst>
      <p:par>
        <p:cTn id="1" dur="indefinite" restart="never" nodeType="tmRoot"/>
      </p:par>
    </p:tn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night</a:t>
            </a:r>
            <a:endParaRPr lang="en-US" sz="4400" b="1" dirty="0" smtClean="0"/>
          </a:p>
        </p:txBody>
      </p:sp>
    </p:spTree>
    <p:extLst>
      <p:ext uri="{BB962C8B-B14F-4D97-AF65-F5344CB8AC3E}">
        <p14:creationId xmlns:p14="http://schemas.microsoft.com/office/powerpoint/2010/main" val="211871780"/>
      </p:ext>
    </p:extLst>
  </p:cSld>
  <p:clrMapOvr>
    <a:masterClrMapping/>
  </p:clrMapOvr>
  <p:timing>
    <p:tnLst>
      <p:par>
        <p:cTn id="1" dur="indefinite" restart="never" nodeType="tmRoot"/>
      </p:par>
    </p:tn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for</a:t>
            </a:r>
            <a:endParaRPr lang="en-US" sz="4400" b="1" dirty="0" smtClean="0"/>
          </a:p>
        </p:txBody>
      </p:sp>
    </p:spTree>
    <p:extLst>
      <p:ext uri="{BB962C8B-B14F-4D97-AF65-F5344CB8AC3E}">
        <p14:creationId xmlns:p14="http://schemas.microsoft.com/office/powerpoint/2010/main" val="2901377196"/>
      </p:ext>
    </p:extLst>
  </p:cSld>
  <p:clrMapOvr>
    <a:masterClrMapping/>
  </p:clrMapOvr>
  <p:timing>
    <p:tnLst>
      <p:par>
        <p:cTn id="1" dur="indefinite" restart="never" nodeType="tmRoot"/>
      </p:par>
    </p:tn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Mississippi</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London</a:t>
            </a:r>
            <a:endParaRPr lang="en-US" sz="4400" b="1" dirty="0" smtClean="0"/>
          </a:p>
        </p:txBody>
      </p:sp>
    </p:spTree>
    <p:extLst>
      <p:ext uri="{BB962C8B-B14F-4D97-AF65-F5344CB8AC3E}">
        <p14:creationId xmlns:p14="http://schemas.microsoft.com/office/powerpoint/2010/main" val="2185054650"/>
      </p:ext>
    </p:extLst>
  </p:cSld>
  <p:clrMapOvr>
    <a:masterClrMapping/>
  </p:clrMapOvr>
  <p:timing>
    <p:tnLst>
      <p:par>
        <p:cTn id="1" dur="indefinite" restart="never" nodeType="tmRoot"/>
      </p:par>
    </p:tn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history</a:t>
            </a:r>
            <a:endParaRPr lang="en-US" sz="4400" b="1" dirty="0" smtClean="0"/>
          </a:p>
        </p:txBody>
      </p:sp>
    </p:spTree>
    <p:extLst>
      <p:ext uri="{BB962C8B-B14F-4D97-AF65-F5344CB8AC3E}">
        <p14:creationId xmlns:p14="http://schemas.microsoft.com/office/powerpoint/2010/main" val="33990832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know</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and</a:t>
            </a:r>
            <a:endParaRPr lang="en-US" sz="4400" b="1" dirty="0"/>
          </a:p>
        </p:txBody>
      </p:sp>
    </p:spTree>
    <p:extLst>
      <p:ext uri="{BB962C8B-B14F-4D97-AF65-F5344CB8AC3E}">
        <p14:creationId xmlns:p14="http://schemas.microsoft.com/office/powerpoint/2010/main" val="3367251167"/>
      </p:ext>
    </p:extLst>
  </p:cSld>
  <p:clrMapOvr>
    <a:masterClrMapping/>
  </p:clrMapOvr>
  <p:timing>
    <p:tnLst>
      <p:par>
        <p:cTn id="1" dur="indefinite" restart="never" nodeType="tmRoot"/>
      </p:par>
    </p:tn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when the plague was at its height, and the dead with uncovered faces were takin in open carts and dumped into the trenches</a:t>
            </a:r>
            <a:endParaRPr lang="en-US" sz="4400" b="1" dirty="0" smtClean="0"/>
          </a:p>
        </p:txBody>
      </p:sp>
    </p:spTree>
    <p:extLst>
      <p:ext uri="{BB962C8B-B14F-4D97-AF65-F5344CB8AC3E}">
        <p14:creationId xmlns:p14="http://schemas.microsoft.com/office/powerpoint/2010/main" val="1971176410"/>
      </p:ext>
    </p:extLst>
  </p:cSld>
  <p:clrMapOvr>
    <a:masterClrMapping/>
  </p:clrMapOvr>
  <p:timing>
    <p:tnLst>
      <p:par>
        <p:cTn id="1" dur="indefinite" restart="never" nodeType="tmRoot"/>
      </p:par>
    </p:tn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this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the</a:t>
            </a:r>
            <a:endParaRPr lang="en-US" sz="4400" b="1" dirty="0" smtClean="0"/>
          </a:p>
        </p:txBody>
      </p:sp>
    </p:spTree>
    <p:extLst>
      <p:ext uri="{BB962C8B-B14F-4D97-AF65-F5344CB8AC3E}">
        <p14:creationId xmlns:p14="http://schemas.microsoft.com/office/powerpoint/2010/main" val="91813870"/>
      </p:ext>
    </p:extLst>
  </p:cSld>
  <p:clrMapOvr>
    <a:masterClrMapping/>
  </p:clrMapOvr>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young</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state</a:t>
            </a:r>
            <a:endParaRPr lang="en-US" sz="4400" b="1" dirty="0" smtClean="0"/>
          </a:p>
        </p:txBody>
      </p:sp>
    </p:spTree>
    <p:extLst>
      <p:ext uri="{BB962C8B-B14F-4D97-AF65-F5344CB8AC3E}">
        <p14:creationId xmlns:p14="http://schemas.microsoft.com/office/powerpoint/2010/main" val="46210888"/>
      </p:ext>
    </p:extLst>
  </p:cSld>
  <p:clrMapOvr>
    <a:masterClrMapping/>
  </p:clrMapOvr>
  <p:timing>
    <p:tnLst>
      <p:par>
        <p:cTn id="1" dur="indefinite" restart="never" nodeType="tmRoot"/>
      </p:par>
    </p:tn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when Will </a:t>
            </a:r>
            <a:r>
              <a:rPr lang="en-US" sz="4400" b="1" dirty="0" err="1" smtClean="0">
                <a:hlinkClick r:id="rId2"/>
              </a:rPr>
              <a:t>Scalpum</a:t>
            </a:r>
            <a:r>
              <a:rPr lang="en-US" sz="4400" b="1" dirty="0" smtClean="0">
                <a:hlinkClick r:id="rId2"/>
              </a:rPr>
              <a:t> entered his name for this election</a:t>
            </a:r>
            <a:endParaRPr lang="en-US" sz="4400" b="1" dirty="0" smtClean="0"/>
          </a:p>
        </p:txBody>
      </p:sp>
    </p:spTree>
    <p:extLst>
      <p:ext uri="{BB962C8B-B14F-4D97-AF65-F5344CB8AC3E}">
        <p14:creationId xmlns:p14="http://schemas.microsoft.com/office/powerpoint/2010/main" val="1394267537"/>
      </p:ext>
    </p:extLst>
  </p:cSld>
  <p:clrMapOvr>
    <a:masterClrMapping/>
  </p:clrMapOvr>
  <p:timing>
    <p:tnLst>
      <p:par>
        <p:cTn id="1" dur="indefinite" restart="never" nodeType="tmRoot"/>
      </p:par>
    </p:tn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ambitious little boy</a:t>
            </a:r>
            <a:endParaRPr lang="en-US" sz="4400" b="1" dirty="0" smtClean="0"/>
          </a:p>
        </p:txBody>
      </p:sp>
    </p:spTree>
    <p:extLst>
      <p:ext uri="{BB962C8B-B14F-4D97-AF65-F5344CB8AC3E}">
        <p14:creationId xmlns:p14="http://schemas.microsoft.com/office/powerpoint/2010/main" val="2811963446"/>
      </p:ext>
    </p:extLst>
  </p:cSld>
  <p:clrMapOvr>
    <a:masterClrMapping/>
  </p:clrMapOvr>
  <p:timing>
    <p:tnLst>
      <p:par>
        <p:cTn id="1" dur="indefinite" restart="never" nodeType="tmRoot"/>
      </p:par>
    </p:tn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community</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Church</a:t>
            </a:r>
            <a:endParaRPr lang="en-US" sz="4400" b="1" dirty="0" smtClean="0"/>
          </a:p>
        </p:txBody>
      </p:sp>
    </p:spTree>
    <p:extLst>
      <p:ext uri="{BB962C8B-B14F-4D97-AF65-F5344CB8AC3E}">
        <p14:creationId xmlns:p14="http://schemas.microsoft.com/office/powerpoint/2010/main" val="3914230246"/>
      </p:ext>
    </p:extLst>
  </p:cSld>
  <p:clrMapOvr>
    <a:masterClrMapping/>
  </p:clrMapOvr>
  <p:timing>
    <p:tnLst>
      <p:par>
        <p:cTn id="1" dur="indefinite" restart="never" nodeType="tmRoot"/>
      </p:par>
    </p:tn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and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as</a:t>
            </a:r>
            <a:endParaRPr lang="en-US" sz="4400" b="1" dirty="0" smtClean="0"/>
          </a:p>
        </p:txBody>
      </p:sp>
    </p:spTree>
    <p:extLst>
      <p:ext uri="{BB962C8B-B14F-4D97-AF65-F5344CB8AC3E}">
        <p14:creationId xmlns:p14="http://schemas.microsoft.com/office/powerpoint/2010/main" val="23976264"/>
      </p:ext>
    </p:extLst>
  </p:cSld>
  <p:clrMapOvr>
    <a:masterClrMapping/>
  </p:clrMapOvr>
  <p:timing>
    <p:tnLst>
      <p:par>
        <p:cTn id="1" dur="indefinite" restart="never" nodeType="tmRoot"/>
      </p:par>
    </p:tnLst>
  </p:timing>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an extraordinary event which the people least expected</a:t>
            </a:r>
            <a:endParaRPr lang="en-US" sz="4400" b="1" dirty="0" smtClean="0"/>
          </a:p>
        </p:txBody>
      </p:sp>
    </p:spTree>
    <p:extLst>
      <p:ext uri="{BB962C8B-B14F-4D97-AF65-F5344CB8AC3E}">
        <p14:creationId xmlns:p14="http://schemas.microsoft.com/office/powerpoint/2010/main" val="2146623576"/>
      </p:ext>
    </p:extLst>
  </p:cSld>
  <p:clrMapOvr>
    <a:masterClrMapping/>
  </p:clrMapOvr>
  <p:timing>
    <p:tnLst>
      <p:par>
        <p:cTn id="1" dur="indefinite" restart="never" nodeType="tmRoot"/>
      </p:par>
    </p:tnLst>
  </p:timing>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a:hlinkClick r:id="rId2"/>
              </a:rPr>
              <a:t>a whole, and we are collectively slow to deal with it</a:t>
            </a:r>
            <a:endParaRPr lang="en-US" sz="4400" b="1" dirty="0"/>
          </a:p>
        </p:txBody>
      </p:sp>
    </p:spTree>
    <p:extLst>
      <p:ext uri="{BB962C8B-B14F-4D97-AF65-F5344CB8AC3E}">
        <p14:creationId xmlns:p14="http://schemas.microsoft.com/office/powerpoint/2010/main" val="2433070247"/>
      </p:ext>
    </p:extLst>
  </p:cSld>
  <p:clrMapOvr>
    <a:masterClrMapping/>
  </p:clrMapOvr>
  <p:timing>
    <p:tnLst>
      <p:par>
        <p:cTn id="1" dur="indefinite" restart="never" nodeType="tmRoot"/>
      </p:par>
    </p:tnLst>
  </p:timing>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when the</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when infidelity</a:t>
            </a:r>
            <a:endParaRPr lang="en-US" sz="4400" b="1" dirty="0"/>
          </a:p>
        </p:txBody>
      </p:sp>
    </p:spTree>
    <p:extLst>
      <p:ext uri="{BB962C8B-B14F-4D97-AF65-F5344CB8AC3E}">
        <p14:creationId xmlns:p14="http://schemas.microsoft.com/office/powerpoint/2010/main" val="8325223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me</a:t>
            </a:r>
            <a:endParaRPr lang="en-US" sz="4400" b="1" dirty="0"/>
          </a:p>
        </p:txBody>
      </p:sp>
    </p:spTree>
    <p:extLst>
      <p:ext uri="{BB962C8B-B14F-4D97-AF65-F5344CB8AC3E}">
        <p14:creationId xmlns:p14="http://schemas.microsoft.com/office/powerpoint/2010/main" val="1358432167"/>
      </p:ext>
    </p:extLst>
  </p:cSld>
  <p:clrMapOvr>
    <a:masterClrMapping/>
  </p:clrMapOvr>
  <p:timing>
    <p:tnLst>
      <p:par>
        <p:cTn id="1" dur="indefinite" restart="never" nodeType="tmRoot"/>
      </p:par>
    </p:tn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err="1" smtClean="0">
                <a:hlinkClick r:id="rId2"/>
              </a:rPr>
              <a:t>scepticism</a:t>
            </a:r>
            <a:r>
              <a:rPr lang="en-US" sz="4400" b="1" dirty="0" smtClean="0">
                <a:hlinkClick r:id="rId2"/>
              </a:rPr>
              <a:t> and latitudinarianism so successfully assailed the Catechism!</a:t>
            </a:r>
            <a:endParaRPr lang="en-US" sz="4400" b="1" dirty="0" smtClean="0"/>
          </a:p>
        </p:txBody>
      </p:sp>
    </p:spTree>
    <p:extLst>
      <p:ext uri="{BB962C8B-B14F-4D97-AF65-F5344CB8AC3E}">
        <p14:creationId xmlns:p14="http://schemas.microsoft.com/office/powerpoint/2010/main" val="821337764"/>
      </p:ext>
    </p:extLst>
  </p:cSld>
  <p:clrMapOvr>
    <a:masterClrMapping/>
  </p:clrMapOvr>
  <p:timing>
    <p:tnLst>
      <p:par>
        <p:cTn id="1" dur="indefinite" restart="never" nodeType="tmRoot"/>
      </p:par>
    </p:tnLst>
  </p:timing>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501C3 clause</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Barbarian</a:t>
            </a:r>
            <a:endParaRPr lang="en-US" sz="4400" b="1" dirty="0" smtClean="0"/>
          </a:p>
        </p:txBody>
      </p:sp>
    </p:spTree>
    <p:extLst>
      <p:ext uri="{BB962C8B-B14F-4D97-AF65-F5344CB8AC3E}">
        <p14:creationId xmlns:p14="http://schemas.microsoft.com/office/powerpoint/2010/main" val="3577081935"/>
      </p:ext>
    </p:extLst>
  </p:cSld>
  <p:clrMapOvr>
    <a:masterClrMapping/>
  </p:clrMapOvr>
  <p:timing>
    <p:tnLst>
      <p:par>
        <p:cTn id="1" dur="indefinite" restart="never" nodeType="tmRoot"/>
      </p:par>
    </p:tnLst>
  </p:timing>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a:hlinkClick r:id="rId2"/>
              </a:rPr>
              <a:t>was created</a:t>
            </a:r>
            <a:endParaRPr lang="en-US" sz="4400" b="1" dirty="0"/>
          </a:p>
        </p:txBody>
      </p:sp>
    </p:spTree>
    <p:extLst>
      <p:ext uri="{BB962C8B-B14F-4D97-AF65-F5344CB8AC3E}">
        <p14:creationId xmlns:p14="http://schemas.microsoft.com/office/powerpoint/2010/main" val="3322985695"/>
      </p:ext>
    </p:extLst>
  </p:cSld>
  <p:clrMapOvr>
    <a:masterClrMapping/>
  </p:clrMapOvr>
  <p:timing>
    <p:tnLst>
      <p:par>
        <p:cTn id="1" dur="indefinite" restart="never" nodeType="tmRoot"/>
      </p:par>
    </p:tnLst>
  </p:timing>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914400"/>
            <a:ext cx="8229600" cy="5211763"/>
          </a:xfrm>
        </p:spPr>
        <p:txBody>
          <a:bodyPr>
            <a:normAutofit lnSpcReduction="10000"/>
          </a:bodyPr>
          <a:lstStyle/>
          <a:p>
            <a:pPr marL="0" indent="0" algn="ctr">
              <a:buNone/>
            </a:pPr>
            <a:r>
              <a:rPr lang="en-US" sz="4400" b="1" dirty="0" smtClean="0">
                <a:hlinkClick r:id="rId2"/>
              </a:rPr>
              <a:t>battle-cry rang through her sanctuaries and jarred discordant with the sweet-toned voice of prayer, when the Barbarian battle-axe hewed down the throne and the alter, and the red hand of Barbarian sacrilege was on her consecrated priests and virgins</a:t>
            </a:r>
            <a:endParaRPr lang="en-US" sz="4400" b="1" dirty="0"/>
          </a:p>
        </p:txBody>
      </p:sp>
    </p:spTree>
    <p:extLst>
      <p:ext uri="{BB962C8B-B14F-4D97-AF65-F5344CB8AC3E}">
        <p14:creationId xmlns:p14="http://schemas.microsoft.com/office/powerpoint/2010/main" val="16646364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could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we</a:t>
            </a:r>
            <a:endParaRPr lang="en-US" sz="4400" b="1" dirty="0"/>
          </a:p>
        </p:txBody>
      </p:sp>
    </p:spTree>
    <p:extLst>
      <p:ext uri="{BB962C8B-B14F-4D97-AF65-F5344CB8AC3E}">
        <p14:creationId xmlns:p14="http://schemas.microsoft.com/office/powerpoint/2010/main" val="20561745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could</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wanted</a:t>
            </a:r>
            <a:endParaRPr lang="en-US" sz="4400" b="1" dirty="0"/>
          </a:p>
        </p:txBody>
      </p:sp>
    </p:spTree>
    <p:extLst>
      <p:ext uri="{BB962C8B-B14F-4D97-AF65-F5344CB8AC3E}">
        <p14:creationId xmlns:p14="http://schemas.microsoft.com/office/powerpoint/2010/main" val="39080618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it all</a:t>
            </a:r>
            <a:endParaRPr lang="en-US" sz="4400" b="1" dirty="0" smtClean="0"/>
          </a:p>
        </p:txBody>
      </p:sp>
    </p:spTree>
    <p:extLst>
      <p:ext uri="{BB962C8B-B14F-4D97-AF65-F5344CB8AC3E}">
        <p14:creationId xmlns:p14="http://schemas.microsoft.com/office/powerpoint/2010/main" val="14002123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be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do</a:t>
            </a:r>
            <a:endParaRPr lang="en-US" sz="4400" b="1" dirty="0"/>
          </a:p>
        </p:txBody>
      </p:sp>
    </p:spTree>
    <p:extLst>
      <p:ext uri="{BB962C8B-B14F-4D97-AF65-F5344CB8AC3E}">
        <p14:creationId xmlns:p14="http://schemas.microsoft.com/office/powerpoint/2010/main" val="28636430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friends</a:t>
            </a:r>
            <a:endParaRPr lang="en-US" sz="4400" b="1" dirty="0" smtClean="0"/>
          </a:p>
        </p:txBody>
      </p:sp>
    </p:spTree>
    <p:extLst>
      <p:ext uri="{BB962C8B-B14F-4D97-AF65-F5344CB8AC3E}">
        <p14:creationId xmlns:p14="http://schemas.microsoft.com/office/powerpoint/2010/main" val="3483279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a:t>
            </a:r>
            <a:endParaRPr lang="en-US" sz="4400" b="1" dirty="0"/>
          </a:p>
        </p:txBody>
      </p:sp>
    </p:spTree>
    <p:extLst>
      <p:ext uri="{BB962C8B-B14F-4D97-AF65-F5344CB8AC3E}">
        <p14:creationId xmlns:p14="http://schemas.microsoft.com/office/powerpoint/2010/main" val="16724442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anything</a:t>
            </a:r>
            <a:endParaRPr lang="en-US" sz="4400" b="1" dirty="0" smtClean="0"/>
          </a:p>
        </p:txBody>
      </p:sp>
    </p:spTree>
    <p:extLst>
      <p:ext uri="{BB962C8B-B14F-4D97-AF65-F5344CB8AC3E}">
        <p14:creationId xmlns:p14="http://schemas.microsoft.com/office/powerpoint/2010/main" val="18785038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play</a:t>
            </a:r>
            <a:endParaRPr lang="en-US" sz="4400" b="1" dirty="0" smtClean="0"/>
          </a:p>
          <a:p>
            <a:pPr marL="0" indent="0" algn="ctr">
              <a:buNone/>
            </a:pPr>
            <a:r>
              <a:rPr lang="en-US" sz="4400" b="1" dirty="0" smtClean="0">
                <a:hlinkClick r:id="rId3" action="ppaction://hlinksldjump"/>
              </a:rPr>
              <a:t>write</a:t>
            </a:r>
            <a:endParaRPr lang="en-US" sz="4400" b="1" dirty="0" smtClean="0"/>
          </a:p>
          <a:p>
            <a:pPr marL="0" indent="0" algn="ctr">
              <a:buNone/>
            </a:pPr>
            <a:r>
              <a:rPr lang="en-US" sz="4400" b="1" dirty="0" smtClean="0">
                <a:hlinkClick r:id="rId4" action="ppaction://hlinksldjump"/>
              </a:rPr>
              <a:t>never</a:t>
            </a:r>
            <a:endParaRPr lang="en-US" sz="4400" b="1" dirty="0"/>
          </a:p>
        </p:txBody>
      </p:sp>
    </p:spTree>
    <p:extLst>
      <p:ext uri="{BB962C8B-B14F-4D97-AF65-F5344CB8AC3E}">
        <p14:creationId xmlns:p14="http://schemas.microsoft.com/office/powerpoint/2010/main" val="40601394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some dominoes together</a:t>
            </a:r>
            <a:endParaRPr lang="en-US" sz="4400" b="1" dirty="0" smtClean="0"/>
          </a:p>
        </p:txBody>
      </p:sp>
    </p:spTree>
    <p:extLst>
      <p:ext uri="{BB962C8B-B14F-4D97-AF65-F5344CB8AC3E}">
        <p14:creationId xmlns:p14="http://schemas.microsoft.com/office/powerpoint/2010/main" val="24621179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 bad romance</a:t>
            </a:r>
            <a:endParaRPr lang="en-US" sz="4400" b="1" dirty="0"/>
          </a:p>
        </p:txBody>
      </p:sp>
    </p:spTree>
    <p:extLst>
      <p:ext uri="{BB962C8B-B14F-4D97-AF65-F5344CB8AC3E}">
        <p14:creationId xmlns:p14="http://schemas.microsoft.com/office/powerpoint/2010/main" val="27929987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be</a:t>
            </a:r>
            <a:endParaRPr lang="en-US" sz="4400" b="1" dirty="0"/>
          </a:p>
        </p:txBody>
      </p:sp>
    </p:spTree>
    <p:extLst>
      <p:ext uri="{BB962C8B-B14F-4D97-AF65-F5344CB8AC3E}">
        <p14:creationId xmlns:p14="http://schemas.microsoft.com/office/powerpoint/2010/main" val="5497394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must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are</a:t>
            </a:r>
            <a:endParaRPr lang="en-US" sz="4400" b="1" dirty="0" smtClean="0"/>
          </a:p>
        </p:txBody>
      </p:sp>
    </p:spTree>
    <p:extLst>
      <p:ext uri="{BB962C8B-B14F-4D97-AF65-F5344CB8AC3E}">
        <p14:creationId xmlns:p14="http://schemas.microsoft.com/office/powerpoint/2010/main" val="15763612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enemies</a:t>
            </a:r>
            <a:endParaRPr lang="en-US" sz="4400" b="1" dirty="0" smtClean="0"/>
          </a:p>
        </p:txBody>
      </p:sp>
    </p:spTree>
    <p:extLst>
      <p:ext uri="{BB962C8B-B14F-4D97-AF65-F5344CB8AC3E}">
        <p14:creationId xmlns:p14="http://schemas.microsoft.com/office/powerpoint/2010/main" val="36816722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in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awfully</a:t>
            </a:r>
            <a:endParaRPr lang="en-US" sz="4400" b="1" dirty="0" smtClean="0"/>
          </a:p>
        </p:txBody>
      </p:sp>
    </p:spTree>
    <p:extLst>
      <p:ext uri="{BB962C8B-B14F-4D97-AF65-F5344CB8AC3E}">
        <p14:creationId xmlns:p14="http://schemas.microsoft.com/office/powerpoint/2010/main" val="24744007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love</a:t>
            </a:r>
            <a:endParaRPr lang="en-US" sz="4400" b="1" dirty="0" smtClean="0"/>
          </a:p>
        </p:txBody>
      </p:sp>
    </p:spTree>
    <p:extLst>
      <p:ext uri="{BB962C8B-B14F-4D97-AF65-F5344CB8AC3E}">
        <p14:creationId xmlns:p14="http://schemas.microsoft.com/office/powerpoint/2010/main" val="24654250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different</a:t>
            </a:r>
            <a:endParaRPr lang="en-US" sz="4400" b="1" dirty="0" smtClean="0"/>
          </a:p>
        </p:txBody>
      </p:sp>
    </p:spTree>
    <p:extLst>
      <p:ext uri="{BB962C8B-B14F-4D97-AF65-F5344CB8AC3E}">
        <p14:creationId xmlns:p14="http://schemas.microsoft.com/office/powerpoint/2010/main" val="2412138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a:t>
            </a:r>
            <a:endParaRPr lang="en-US" sz="4400" b="1" dirty="0" smtClean="0"/>
          </a:p>
          <a:p>
            <a:pPr marL="0" indent="0" algn="ctr">
              <a:buNone/>
            </a:pPr>
            <a:endParaRPr lang="en-US" sz="4400" b="1" dirty="0" smtClean="0"/>
          </a:p>
          <a:p>
            <a:pPr marL="0" indent="0" algn="ctr">
              <a:buNone/>
            </a:pPr>
            <a:r>
              <a:rPr lang="en-US" sz="4400" b="1" dirty="0" smtClean="0">
                <a:hlinkClick r:id="rId3"/>
              </a:rPr>
              <a:t>back</a:t>
            </a:r>
            <a:endParaRPr lang="en-US" sz="4400" b="1" dirty="0"/>
          </a:p>
        </p:txBody>
      </p:sp>
    </p:spTree>
    <p:extLst>
      <p:ext uri="{BB962C8B-B14F-4D97-AF65-F5344CB8AC3E}">
        <p14:creationId xmlns:p14="http://schemas.microsoft.com/office/powerpoint/2010/main" val="36561292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now</a:t>
            </a:r>
            <a:endParaRPr lang="en-US" sz="4400" b="1" dirty="0" smtClean="0"/>
          </a:p>
        </p:txBody>
      </p:sp>
    </p:spTree>
    <p:extLst>
      <p:ext uri="{BB962C8B-B14F-4D97-AF65-F5344CB8AC3E}">
        <p14:creationId xmlns:p14="http://schemas.microsoft.com/office/powerpoint/2010/main" val="11516916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make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fight</a:t>
            </a:r>
            <a:endParaRPr lang="en-US" sz="4400" b="1" dirty="0" smtClean="0"/>
          </a:p>
        </p:txBody>
      </p:sp>
    </p:spTree>
    <p:extLst>
      <p:ext uri="{BB962C8B-B14F-4D97-AF65-F5344CB8AC3E}">
        <p14:creationId xmlns:p14="http://schemas.microsoft.com/office/powerpoint/2010/main" val="7432135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it</a:t>
            </a:r>
            <a:endParaRPr lang="en-US" sz="4400" b="1" dirty="0" smtClean="0"/>
          </a:p>
        </p:txBody>
      </p:sp>
    </p:spTree>
    <p:extLst>
      <p:ext uri="{BB962C8B-B14F-4D97-AF65-F5344CB8AC3E}">
        <p14:creationId xmlns:p14="http://schemas.microsoft.com/office/powerpoint/2010/main" val="35611173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a:hlinkClick r:id="rId2" action="ppaction://hlinksldjump"/>
              </a:rPr>
              <a:t>c</a:t>
            </a:r>
            <a:r>
              <a:rPr lang="en-US" sz="4400" b="1" dirty="0" smtClean="0">
                <a:hlinkClick r:id="rId2" action="ppaction://hlinksldjump"/>
              </a:rPr>
              <a:t>hoice</a:t>
            </a:r>
            <a:endParaRPr lang="en-US" sz="4400" b="1" dirty="0" smtClean="0"/>
          </a:p>
          <a:p>
            <a:pPr marL="0" indent="0" algn="ctr">
              <a:buNone/>
            </a:pPr>
            <a:endParaRPr lang="en-US" sz="4400" b="1" dirty="0"/>
          </a:p>
          <a:p>
            <a:pPr marL="0" indent="0" algn="ctr">
              <a:buNone/>
            </a:pPr>
            <a:r>
              <a:rPr lang="en-US" sz="4400" b="1" dirty="0" smtClean="0">
                <a:hlinkClick r:id="rId3"/>
              </a:rPr>
              <a:t>pact</a:t>
            </a:r>
            <a:endParaRPr lang="en-US" sz="4400" b="1" dirty="0" smtClean="0"/>
          </a:p>
        </p:txBody>
      </p:sp>
    </p:spTree>
    <p:extLst>
      <p:ext uri="{BB962C8B-B14F-4D97-AF65-F5344CB8AC3E}">
        <p14:creationId xmlns:p14="http://schemas.microsoft.com/office/powerpoint/2010/main" val="29035527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that</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by</a:t>
            </a:r>
            <a:endParaRPr lang="en-US" sz="4400" b="1" dirty="0" smtClean="0"/>
          </a:p>
        </p:txBody>
      </p:sp>
    </p:spTree>
    <p:extLst>
      <p:ext uri="{BB962C8B-B14F-4D97-AF65-F5344CB8AC3E}">
        <p14:creationId xmlns:p14="http://schemas.microsoft.com/office/powerpoint/2010/main" val="38968108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faith to praise God so that the spirit of heaviness is broken by putting on the garment of praise!</a:t>
            </a:r>
            <a:endParaRPr lang="en-US" sz="4400" b="1" dirty="0" smtClean="0"/>
          </a:p>
        </p:txBody>
      </p:sp>
    </p:spTree>
    <p:extLst>
      <p:ext uri="{BB962C8B-B14F-4D97-AF65-F5344CB8AC3E}">
        <p14:creationId xmlns:p14="http://schemas.microsoft.com/office/powerpoint/2010/main" val="28171514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no matter what comes out way, we are going to choose to stay sweet and positive</a:t>
            </a:r>
            <a:endParaRPr lang="en-US" sz="4400" b="1" dirty="0" smtClean="0"/>
          </a:p>
        </p:txBody>
      </p:sp>
    </p:spTree>
    <p:extLst>
      <p:ext uri="{BB962C8B-B14F-4D97-AF65-F5344CB8AC3E}">
        <p14:creationId xmlns:p14="http://schemas.microsoft.com/office/powerpoint/2010/main" val="36816362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to</a:t>
            </a:r>
            <a:endParaRPr lang="en-US" sz="4400" b="1" dirty="0" smtClean="0"/>
          </a:p>
        </p:txBody>
      </p:sp>
    </p:spTree>
    <p:extLst>
      <p:ext uri="{BB962C8B-B14F-4D97-AF65-F5344CB8AC3E}">
        <p14:creationId xmlns:p14="http://schemas.microsoft.com/office/powerpoint/2010/main" val="105993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all</a:t>
            </a:r>
            <a:endParaRPr lang="en-US" sz="4400" b="1" dirty="0" smtClean="0"/>
          </a:p>
          <a:p>
            <a:pPr marL="0" indent="0" algn="ctr">
              <a:buNone/>
            </a:pPr>
            <a:endParaRPr lang="en-US" sz="4400" b="1" dirty="0" smtClean="0"/>
          </a:p>
          <a:p>
            <a:pPr marL="0" indent="0" algn="ctr">
              <a:buNone/>
            </a:pPr>
            <a:r>
              <a:rPr lang="en-US" sz="4400" b="1" dirty="0">
                <a:hlinkClick r:id="rId3" action="ppaction://hlinksldjump"/>
              </a:rPr>
              <a:t>a</a:t>
            </a:r>
            <a:endParaRPr lang="en-US" sz="4400" b="1" dirty="0" smtClean="0"/>
          </a:p>
        </p:txBody>
      </p:sp>
    </p:spTree>
    <p:extLst>
      <p:ext uri="{BB962C8B-B14F-4D97-AF65-F5344CB8AC3E}">
        <p14:creationId xmlns:p14="http://schemas.microsoft.com/office/powerpoint/2010/main" val="33425835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the parties!</a:t>
            </a:r>
            <a:endParaRPr lang="en-US" sz="4400" b="1" dirty="0" smtClean="0"/>
          </a:p>
        </p:txBody>
      </p:sp>
    </p:spTree>
    <p:extLst>
      <p:ext uri="{BB962C8B-B14F-4D97-AF65-F5344CB8AC3E}">
        <p14:creationId xmlns:p14="http://schemas.microsoft.com/office/powerpoint/2010/main" val="3519209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all</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that</a:t>
            </a:r>
            <a:endParaRPr lang="en-US" sz="4400" b="1" dirty="0"/>
          </a:p>
        </p:txBody>
      </p:sp>
    </p:spTree>
    <p:extLst>
      <p:ext uri="{BB962C8B-B14F-4D97-AF65-F5344CB8AC3E}">
        <p14:creationId xmlns:p14="http://schemas.microsoft.com/office/powerpoint/2010/main" val="35654310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place of love that we call home</a:t>
            </a:r>
            <a:endParaRPr lang="en-US" sz="4400" b="1" dirty="0" smtClean="0"/>
          </a:p>
        </p:txBody>
      </p:sp>
    </p:spTree>
    <p:extLst>
      <p:ext uri="{BB962C8B-B14F-4D97-AF65-F5344CB8AC3E}">
        <p14:creationId xmlns:p14="http://schemas.microsoft.com/office/powerpoint/2010/main" val="42247119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top</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point</a:t>
            </a:r>
            <a:endParaRPr lang="en-US" sz="4400" b="1" dirty="0" smtClean="0"/>
          </a:p>
        </p:txBody>
      </p:sp>
    </p:spTree>
    <p:extLst>
      <p:ext uri="{BB962C8B-B14F-4D97-AF65-F5344CB8AC3E}">
        <p14:creationId xmlns:p14="http://schemas.microsoft.com/office/powerpoint/2010/main" val="38200857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a:hlinkClick r:id="rId2"/>
              </a:rPr>
              <a:t>p</a:t>
            </a:r>
            <a:r>
              <a:rPr lang="en-US" sz="4400" b="1" dirty="0" smtClean="0">
                <a:hlinkClick r:id="rId2"/>
              </a:rPr>
              <a:t>riority to get rid of this debilitating problem</a:t>
            </a:r>
            <a:endParaRPr lang="en-US" sz="4400" b="1" dirty="0" smtClean="0"/>
          </a:p>
        </p:txBody>
      </p:sp>
    </p:spTree>
    <p:extLst>
      <p:ext uri="{BB962C8B-B14F-4D97-AF65-F5344CB8AC3E}">
        <p14:creationId xmlns:p14="http://schemas.microsoft.com/office/powerpoint/2010/main" val="423535100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of</a:t>
            </a:r>
            <a:endParaRPr lang="en-US" sz="4400" b="1" dirty="0" smtClean="0"/>
          </a:p>
        </p:txBody>
      </p:sp>
    </p:spTree>
    <p:extLst>
      <p:ext uri="{BB962C8B-B14F-4D97-AF65-F5344CB8AC3E}">
        <p14:creationId xmlns:p14="http://schemas.microsoft.com/office/powerpoint/2010/main" val="378813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get out there together this year</a:t>
            </a:r>
            <a:endParaRPr lang="en-US" sz="4400" b="1" dirty="0" smtClean="0"/>
          </a:p>
        </p:txBody>
      </p:sp>
    </p:spTree>
    <p:extLst>
      <p:ext uri="{BB962C8B-B14F-4D97-AF65-F5344CB8AC3E}">
        <p14:creationId xmlns:p14="http://schemas.microsoft.com/office/powerpoint/2010/main" val="2985712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duty to go back to respective local government and talk or send mails to at least 10 people on a daily basis about this vision</a:t>
            </a:r>
            <a:endParaRPr lang="en-US" sz="4400" b="1" dirty="0" smtClean="0"/>
          </a:p>
        </p:txBody>
      </p:sp>
    </p:spTree>
    <p:extLst>
      <p:ext uri="{BB962C8B-B14F-4D97-AF65-F5344CB8AC3E}">
        <p14:creationId xmlns:p14="http://schemas.microsoft.com/office/powerpoint/2010/main" val="40935289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to</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for</a:t>
            </a:r>
            <a:endParaRPr lang="en-US" sz="4400" b="1" dirty="0" smtClean="0"/>
          </a:p>
        </p:txBody>
      </p:sp>
    </p:spTree>
    <p:extLst>
      <p:ext uri="{BB962C8B-B14F-4D97-AF65-F5344CB8AC3E}">
        <p14:creationId xmlns:p14="http://schemas.microsoft.com/office/powerpoint/2010/main" val="182090206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our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all</a:t>
            </a:r>
            <a:endParaRPr lang="en-US" sz="4400" b="1" dirty="0" smtClean="0"/>
          </a:p>
        </p:txBody>
      </p:sp>
    </p:spTree>
    <p:extLst>
      <p:ext uri="{BB962C8B-B14F-4D97-AF65-F5344CB8AC3E}">
        <p14:creationId xmlns:p14="http://schemas.microsoft.com/office/powerpoint/2010/main" val="26979649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those who can’t fight for themselves</a:t>
            </a:r>
            <a:endParaRPr lang="en-US" sz="4400" b="1" dirty="0" smtClean="0"/>
          </a:p>
        </p:txBody>
      </p:sp>
    </p:spTree>
    <p:extLst>
      <p:ext uri="{BB962C8B-B14F-4D97-AF65-F5344CB8AC3E}">
        <p14:creationId xmlns:p14="http://schemas.microsoft.com/office/powerpoint/2010/main" val="36529459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rights</a:t>
            </a:r>
            <a:endParaRPr lang="en-US" sz="4400" b="1" dirty="0" smtClean="0"/>
          </a:p>
        </p:txBody>
      </p:sp>
    </p:spTree>
    <p:extLst>
      <p:ext uri="{BB962C8B-B14F-4D97-AF65-F5344CB8AC3E}">
        <p14:creationId xmlns:p14="http://schemas.microsoft.com/office/powerpoint/2010/main" val="1633550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back</a:t>
            </a:r>
            <a:endParaRPr lang="en-US" sz="4400" b="1" dirty="0" smtClean="0"/>
          </a:p>
          <a:p>
            <a:pPr marL="0" indent="0" algn="ctr">
              <a:buNone/>
            </a:pPr>
            <a:endParaRPr lang="en-US" sz="4400" b="1" dirty="0" smtClean="0"/>
          </a:p>
          <a:p>
            <a:pPr marL="0" indent="0" algn="ctr">
              <a:buNone/>
            </a:pPr>
            <a:endParaRPr lang="en-US" sz="4400" b="1" dirty="0"/>
          </a:p>
        </p:txBody>
      </p:sp>
    </p:spTree>
    <p:extLst>
      <p:ext uri="{BB962C8B-B14F-4D97-AF65-F5344CB8AC3E}">
        <p14:creationId xmlns:p14="http://schemas.microsoft.com/office/powerpoint/2010/main" val="392121708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survive</a:t>
            </a:r>
            <a:endParaRPr lang="en-US" sz="4400" b="1" dirty="0" smtClean="0"/>
          </a:p>
        </p:txBody>
      </p:sp>
    </p:spTree>
    <p:extLst>
      <p:ext uri="{BB962C8B-B14F-4D97-AF65-F5344CB8AC3E}">
        <p14:creationId xmlns:p14="http://schemas.microsoft.com/office/powerpoint/2010/main" val="19047719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 </a:t>
            </a:r>
            <a:endParaRPr lang="en-US" sz="4400" b="1" dirty="0" smtClean="0"/>
          </a:p>
          <a:p>
            <a:pPr marL="0" indent="0" algn="ctr">
              <a:buNone/>
            </a:pPr>
            <a:endParaRPr lang="en-US" sz="4400" b="1" dirty="0"/>
          </a:p>
          <a:p>
            <a:pPr marL="0" indent="0" algn="ctr">
              <a:buNone/>
            </a:pPr>
            <a:r>
              <a:rPr lang="en-US" sz="4400" b="1" dirty="0" smtClean="0">
                <a:hlinkClick r:id="rId3" action="ppaction://hlinksldjump"/>
              </a:rPr>
              <a:t>you‘re</a:t>
            </a:r>
            <a:endParaRPr lang="en-US" sz="4400" b="1" dirty="0"/>
          </a:p>
        </p:txBody>
      </p:sp>
    </p:spTree>
    <p:extLst>
      <p:ext uri="{BB962C8B-B14F-4D97-AF65-F5344CB8AC3E}">
        <p14:creationId xmlns:p14="http://schemas.microsoft.com/office/powerpoint/2010/main" val="157322373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right</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from</a:t>
            </a:r>
            <a:endParaRPr lang="en-US" sz="4400" b="1" dirty="0"/>
          </a:p>
        </p:txBody>
      </p:sp>
    </p:spTree>
    <p:extLst>
      <p:ext uri="{BB962C8B-B14F-4D97-AF65-F5344CB8AC3E}">
        <p14:creationId xmlns:p14="http://schemas.microsoft.com/office/powerpoint/2010/main" val="12882697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Denver</a:t>
            </a:r>
            <a:endParaRPr lang="en-US" sz="4400" b="1" dirty="0"/>
          </a:p>
        </p:txBody>
      </p:sp>
    </p:spTree>
    <p:extLst>
      <p:ext uri="{BB962C8B-B14F-4D97-AF65-F5344CB8AC3E}">
        <p14:creationId xmlns:p14="http://schemas.microsoft.com/office/powerpoint/2010/main" val="35962732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when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if</a:t>
            </a:r>
            <a:endParaRPr lang="en-US" sz="4400" b="1" dirty="0"/>
          </a:p>
        </p:txBody>
      </p:sp>
    </p:spTree>
    <p:extLst>
      <p:ext uri="{BB962C8B-B14F-4D97-AF65-F5344CB8AC3E}">
        <p14:creationId xmlns:p14="http://schemas.microsoft.com/office/powerpoint/2010/main" val="6190050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 remember</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 think</a:t>
            </a:r>
            <a:endParaRPr lang="en-US" sz="4400" b="1" dirty="0"/>
          </a:p>
        </p:txBody>
      </p:sp>
    </p:spTree>
    <p:extLst>
      <p:ext uri="{BB962C8B-B14F-4D97-AF65-F5344CB8AC3E}">
        <p14:creationId xmlns:p14="http://schemas.microsoft.com/office/powerpoint/2010/main" val="107480722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this place</a:t>
            </a:r>
            <a:endParaRPr lang="en-US" sz="4400" b="1" dirty="0" smtClean="0"/>
          </a:p>
        </p:txBody>
      </p:sp>
    </p:spTree>
    <p:extLst>
      <p:ext uri="{BB962C8B-B14F-4D97-AF65-F5344CB8AC3E}">
        <p14:creationId xmlns:p14="http://schemas.microsoft.com/office/powerpoint/2010/main" val="25344440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Five Points is a slum</a:t>
            </a:r>
            <a:endParaRPr lang="en-US" sz="4400" b="1" dirty="0" smtClean="0"/>
          </a:p>
        </p:txBody>
      </p:sp>
    </p:spTree>
    <p:extLst>
      <p:ext uri="{BB962C8B-B14F-4D97-AF65-F5344CB8AC3E}">
        <p14:creationId xmlns:p14="http://schemas.microsoft.com/office/powerpoint/2010/main" val="362841211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after</a:t>
            </a:r>
            <a:endParaRPr lang="en-US" sz="4400" b="1" dirty="0"/>
          </a:p>
        </p:txBody>
      </p:sp>
    </p:spTree>
    <p:extLst>
      <p:ext uri="{BB962C8B-B14F-4D97-AF65-F5344CB8AC3E}">
        <p14:creationId xmlns:p14="http://schemas.microsoft.com/office/powerpoint/2010/main" val="90311981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all these years, you still stop whatever you’re doing to watch the rain</a:t>
            </a:r>
            <a:endParaRPr lang="en-US" sz="4400" b="1" dirty="0"/>
          </a:p>
        </p:txBody>
      </p:sp>
    </p:spTree>
    <p:extLst>
      <p:ext uri="{BB962C8B-B14F-4D97-AF65-F5344CB8AC3E}">
        <p14:creationId xmlns:p14="http://schemas.microsoft.com/office/powerpoint/2010/main" val="3544651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hlinkClick r:id="rId2"/>
            </a:endParaRPr>
          </a:p>
          <a:p>
            <a:pPr marL="0" indent="0" algn="ctr">
              <a:buNone/>
            </a:pPr>
            <a:r>
              <a:rPr lang="en-US" sz="4400" b="1" dirty="0" smtClean="0">
                <a:hlinkClick r:id="rId3"/>
              </a:rPr>
              <a:t>way</a:t>
            </a:r>
            <a:endParaRPr lang="en-US" sz="4400" b="1" dirty="0" smtClean="0"/>
          </a:p>
          <a:p>
            <a:pPr marL="0" indent="0" algn="ctr">
              <a:buNone/>
            </a:pPr>
            <a:endParaRPr lang="en-US" sz="4400" b="1" dirty="0" smtClean="0"/>
          </a:p>
          <a:p>
            <a:pPr marL="0" indent="0" algn="ctr">
              <a:buNone/>
            </a:pPr>
            <a:endParaRPr lang="en-US" sz="4400" b="1" dirty="0"/>
          </a:p>
        </p:txBody>
      </p:sp>
    </p:spTree>
    <p:extLst>
      <p:ext uri="{BB962C8B-B14F-4D97-AF65-F5344CB8AC3E}">
        <p14:creationId xmlns:p14="http://schemas.microsoft.com/office/powerpoint/2010/main" val="46220094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grew</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refer</a:t>
            </a:r>
            <a:endParaRPr lang="en-US" sz="4400" b="1" dirty="0"/>
          </a:p>
        </p:txBody>
      </p:sp>
    </p:spTree>
    <p:extLst>
      <p:ext uri="{BB962C8B-B14F-4D97-AF65-F5344CB8AC3E}">
        <p14:creationId xmlns:p14="http://schemas.microsoft.com/office/powerpoint/2010/main" val="84020633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rPr>
              <a:t>to a certain art piece as “the dancing aliens”</a:t>
            </a:r>
            <a:endParaRPr lang="en-US" sz="4400" b="1" dirty="0"/>
          </a:p>
        </p:txBody>
      </p:sp>
    </p:spTree>
    <p:extLst>
      <p:ext uri="{BB962C8B-B14F-4D97-AF65-F5344CB8AC3E}">
        <p14:creationId xmlns:p14="http://schemas.microsoft.com/office/powerpoint/2010/main" val="424710676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up doing this</a:t>
            </a:r>
            <a:endParaRPr lang="en-US" sz="4400" b="1" dirty="0"/>
          </a:p>
        </p:txBody>
      </p:sp>
    </p:spTree>
    <p:extLst>
      <p:ext uri="{BB962C8B-B14F-4D97-AF65-F5344CB8AC3E}">
        <p14:creationId xmlns:p14="http://schemas.microsoft.com/office/powerpoint/2010/main" val="97670294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Midwest</a:t>
            </a:r>
            <a:endParaRPr lang="en-US" sz="4400" b="1" dirty="0" smtClean="0"/>
          </a:p>
          <a:p>
            <a:pPr marL="0" indent="0" algn="ctr">
              <a:buNone/>
            </a:pPr>
            <a:r>
              <a:rPr lang="en-US" sz="4400" b="1" dirty="0" smtClean="0">
                <a:hlinkClick r:id="rId3" action="ppaction://hlinksldjump"/>
              </a:rPr>
              <a:t>Valley</a:t>
            </a:r>
            <a:endParaRPr lang="en-US" sz="4400" b="1" dirty="0" smtClean="0"/>
          </a:p>
          <a:p>
            <a:pPr marL="0" indent="0" algn="ctr">
              <a:buNone/>
            </a:pPr>
            <a:r>
              <a:rPr lang="en-US" sz="4400" b="1" dirty="0" smtClean="0">
                <a:hlinkClick r:id="rId4" action="ppaction://hlinksldjump"/>
              </a:rPr>
              <a:t>hood</a:t>
            </a:r>
            <a:endParaRPr lang="en-US" sz="4400" b="1" dirty="0"/>
          </a:p>
        </p:txBody>
      </p:sp>
    </p:spTree>
    <p:extLst>
      <p:ext uri="{BB962C8B-B14F-4D97-AF65-F5344CB8AC3E}">
        <p14:creationId xmlns:p14="http://schemas.microsoft.com/office/powerpoint/2010/main" val="124483110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when</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if</a:t>
            </a:r>
            <a:endParaRPr lang="en-US" sz="4400" b="1" dirty="0"/>
          </a:p>
        </p:txBody>
      </p:sp>
    </p:spTree>
    <p:extLst>
      <p:ext uri="{BB962C8B-B14F-4D97-AF65-F5344CB8AC3E}">
        <p14:creationId xmlns:p14="http://schemas.microsoft.com/office/powerpoint/2010/main" val="21718801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 have</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 know</a:t>
            </a:r>
            <a:endParaRPr lang="en-US" sz="4400" b="1" dirty="0"/>
          </a:p>
        </p:txBody>
      </p:sp>
    </p:spTree>
    <p:extLst>
      <p:ext uri="{BB962C8B-B14F-4D97-AF65-F5344CB8AC3E}">
        <p14:creationId xmlns:p14="http://schemas.microsoft.com/office/powerpoint/2010/main" val="372232570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the</a:t>
            </a:r>
            <a:endParaRPr lang="en-US" sz="4400" b="1" dirty="0" smtClean="0"/>
          </a:p>
          <a:p>
            <a:pPr marL="0" indent="0" algn="ctr">
              <a:buNone/>
            </a:pPr>
            <a:r>
              <a:rPr lang="en-US" sz="4400" b="1" dirty="0" smtClean="0">
                <a:hlinkClick r:id="rId3" action="ppaction://hlinksldjump"/>
              </a:rPr>
              <a:t>what</a:t>
            </a:r>
            <a:endParaRPr lang="en-US" sz="4400" b="1" dirty="0" smtClean="0"/>
          </a:p>
          <a:p>
            <a:pPr marL="0" indent="0" algn="ctr">
              <a:buNone/>
            </a:pPr>
            <a:r>
              <a:rPr lang="en-US" sz="4400" b="1" dirty="0" smtClean="0">
                <a:hlinkClick r:id="rId4" action="ppaction://hlinksldjump"/>
              </a:rPr>
              <a:t>about</a:t>
            </a:r>
            <a:endParaRPr lang="en-US" sz="4400" b="1" dirty="0"/>
          </a:p>
        </p:txBody>
      </p:sp>
    </p:spTree>
    <p:extLst>
      <p:ext uri="{BB962C8B-B14F-4D97-AF65-F5344CB8AC3E}">
        <p14:creationId xmlns:p14="http://schemas.microsoft.com/office/powerpoint/2010/main" val="420464234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this right here</a:t>
            </a:r>
            <a:endParaRPr lang="en-US" sz="4400" b="1" dirty="0" smtClean="0"/>
          </a:p>
        </p:txBody>
      </p:sp>
    </p:spTree>
    <p:extLst>
      <p:ext uri="{BB962C8B-B14F-4D97-AF65-F5344CB8AC3E}">
        <p14:creationId xmlns:p14="http://schemas.microsoft.com/office/powerpoint/2010/main" val="51501959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this means</a:t>
            </a:r>
            <a:endParaRPr lang="en-US" sz="4400" b="1" dirty="0" smtClean="0"/>
          </a:p>
        </p:txBody>
      </p:sp>
    </p:spTree>
    <p:extLst>
      <p:ext uri="{BB962C8B-B14F-4D97-AF65-F5344CB8AC3E}">
        <p14:creationId xmlns:p14="http://schemas.microsoft.com/office/powerpoint/2010/main" val="145661539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“remixed” version of Deborah Cox “Nobody’s Supposed To Be Here”</a:t>
            </a:r>
            <a:endParaRPr lang="en-US" sz="4400" b="1" dirty="0" smtClean="0"/>
          </a:p>
        </p:txBody>
      </p:sp>
    </p:spTree>
    <p:extLst>
      <p:ext uri="{BB962C8B-B14F-4D97-AF65-F5344CB8AC3E}">
        <p14:creationId xmlns:p14="http://schemas.microsoft.com/office/powerpoint/2010/main" val="1911287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know</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want</a:t>
            </a:r>
            <a:endParaRPr lang="en-US" sz="4400" b="1" dirty="0"/>
          </a:p>
        </p:txBody>
      </p:sp>
    </p:spTree>
    <p:extLst>
      <p:ext uri="{BB962C8B-B14F-4D97-AF65-F5344CB8AC3E}">
        <p14:creationId xmlns:p14="http://schemas.microsoft.com/office/powerpoint/2010/main" val="101173430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a small TV that works on top of the big TV that doesn’t work</a:t>
            </a:r>
            <a:endParaRPr lang="en-US" sz="4400" b="1" dirty="0" smtClean="0"/>
          </a:p>
        </p:txBody>
      </p:sp>
    </p:spTree>
    <p:extLst>
      <p:ext uri="{BB962C8B-B14F-4D97-AF65-F5344CB8AC3E}">
        <p14:creationId xmlns:p14="http://schemas.microsoft.com/office/powerpoint/2010/main" val="361158523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you </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your</a:t>
            </a:r>
            <a:endParaRPr lang="en-US" sz="4400" b="1" dirty="0" smtClean="0"/>
          </a:p>
        </p:txBody>
      </p:sp>
    </p:spTree>
    <p:extLst>
      <p:ext uri="{BB962C8B-B14F-4D97-AF65-F5344CB8AC3E}">
        <p14:creationId xmlns:p14="http://schemas.microsoft.com/office/powerpoint/2010/main" val="280728987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Jelly jars </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grandma</a:t>
            </a:r>
            <a:endParaRPr lang="en-US" sz="4400" b="1" dirty="0" smtClean="0"/>
          </a:p>
        </p:txBody>
      </p:sp>
    </p:spTree>
    <p:extLst>
      <p:ext uri="{BB962C8B-B14F-4D97-AF65-F5344CB8AC3E}">
        <p14:creationId xmlns:p14="http://schemas.microsoft.com/office/powerpoint/2010/main" val="296590816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buys #</a:t>
            </a:r>
            <a:r>
              <a:rPr lang="en-US" sz="4400" b="1" dirty="0" err="1" smtClean="0">
                <a:hlinkClick r:id="rId2"/>
              </a:rPr>
              <a:t>GoodSense</a:t>
            </a:r>
            <a:r>
              <a:rPr lang="en-US" sz="4400" b="1" dirty="0" smtClean="0">
                <a:hlinkClick r:id="rId2"/>
              </a:rPr>
              <a:t> baggies</a:t>
            </a:r>
            <a:endParaRPr lang="en-US" sz="4400" b="1" dirty="0" smtClean="0"/>
          </a:p>
        </p:txBody>
      </p:sp>
    </p:spTree>
    <p:extLst>
      <p:ext uri="{BB962C8B-B14F-4D97-AF65-F5344CB8AC3E}">
        <p14:creationId xmlns:p14="http://schemas.microsoft.com/office/powerpoint/2010/main" val="397742859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smtClean="0"/>
          </a:p>
          <a:p>
            <a:pPr marL="0" indent="0" algn="ctr">
              <a:buNone/>
            </a:pPr>
            <a:r>
              <a:rPr lang="en-US" sz="4400" b="1" dirty="0" smtClean="0">
                <a:hlinkClick r:id="rId2"/>
              </a:rPr>
              <a:t>also be your drinking cup</a:t>
            </a:r>
            <a:endParaRPr lang="en-US" sz="4400" b="1" dirty="0" smtClean="0"/>
          </a:p>
        </p:txBody>
      </p:sp>
    </p:spTree>
    <p:extLst>
      <p:ext uri="{BB962C8B-B14F-4D97-AF65-F5344CB8AC3E}">
        <p14:creationId xmlns:p14="http://schemas.microsoft.com/office/powerpoint/2010/main" val="10816055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know</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see</a:t>
            </a:r>
            <a:endParaRPr lang="en-US" sz="4400" b="1" dirty="0" smtClean="0"/>
          </a:p>
        </p:txBody>
      </p:sp>
    </p:spTree>
    <p:extLst>
      <p:ext uri="{BB962C8B-B14F-4D97-AF65-F5344CB8AC3E}">
        <p14:creationId xmlns:p14="http://schemas.microsoft.com/office/powerpoint/2010/main" val="109750744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r>
              <a:rPr lang="en-US" sz="4400" b="1" dirty="0" smtClean="0">
                <a:hlinkClick r:id="rId2" action="ppaction://hlinksldjump"/>
              </a:rPr>
              <a:t>shoes</a:t>
            </a:r>
            <a:endParaRPr lang="en-US" sz="4400" b="1" dirty="0" smtClean="0"/>
          </a:p>
          <a:p>
            <a:pPr marL="0" indent="0" algn="ctr">
              <a:buNone/>
            </a:pPr>
            <a:endParaRPr lang="en-US" sz="4400" b="1" dirty="0" smtClean="0"/>
          </a:p>
          <a:p>
            <a:pPr marL="0" indent="0" algn="ctr">
              <a:buNone/>
            </a:pPr>
            <a:r>
              <a:rPr lang="en-US" sz="4400" b="1" dirty="0" smtClean="0">
                <a:hlinkClick r:id="rId3" action="ppaction://hlinksldjump"/>
              </a:rPr>
              <a:t>a</a:t>
            </a:r>
            <a:endParaRPr lang="en-US" sz="4400" b="1" dirty="0" smtClean="0"/>
          </a:p>
        </p:txBody>
      </p:sp>
    </p:spTree>
    <p:extLst>
      <p:ext uri="{BB962C8B-B14F-4D97-AF65-F5344CB8AC3E}">
        <p14:creationId xmlns:p14="http://schemas.microsoft.com/office/powerpoint/2010/main" val="64815382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cop and let it be known</a:t>
            </a:r>
            <a:endParaRPr lang="en-US" sz="4400" b="1" dirty="0" smtClean="0"/>
          </a:p>
        </p:txBody>
      </p:sp>
    </p:spTree>
    <p:extLst>
      <p:ext uri="{BB962C8B-B14F-4D97-AF65-F5344CB8AC3E}">
        <p14:creationId xmlns:p14="http://schemas.microsoft.com/office/powerpoint/2010/main" val="347169300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hanging on power lines</a:t>
            </a:r>
            <a:endParaRPr lang="en-US" sz="4400" b="1" dirty="0" smtClean="0"/>
          </a:p>
        </p:txBody>
      </p:sp>
    </p:spTree>
    <p:extLst>
      <p:ext uri="{BB962C8B-B14F-4D97-AF65-F5344CB8AC3E}">
        <p14:creationId xmlns:p14="http://schemas.microsoft.com/office/powerpoint/2010/main" val="136956588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981200"/>
            <a:ext cx="8229600" cy="4144963"/>
          </a:xfrm>
        </p:spPr>
        <p:txBody>
          <a:bodyPr>
            <a:normAutofit/>
          </a:bodyPr>
          <a:lstStyle/>
          <a:p>
            <a:pPr marL="0" indent="0" algn="ctr">
              <a:buNone/>
            </a:pPr>
            <a:endParaRPr lang="en-US" sz="4400" b="1" dirty="0"/>
          </a:p>
          <a:p>
            <a:pPr marL="0" indent="0" algn="ctr">
              <a:buNone/>
            </a:pPr>
            <a:r>
              <a:rPr lang="en-US" sz="4400" b="1" dirty="0" smtClean="0">
                <a:hlinkClick r:id="rId2"/>
              </a:rPr>
              <a:t>I’m here not washing my car</a:t>
            </a:r>
            <a:endParaRPr lang="en-US" sz="4400" b="1" dirty="0" smtClean="0"/>
          </a:p>
        </p:txBody>
      </p:sp>
    </p:spTree>
    <p:extLst>
      <p:ext uri="{BB962C8B-B14F-4D97-AF65-F5344CB8AC3E}">
        <p14:creationId xmlns:p14="http://schemas.microsoft.com/office/powerpoint/2010/main" val="2021710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19498</TotalTime>
  <Words>1539</Words>
  <Application>Microsoft Office PowerPoint</Application>
  <PresentationFormat>On-screen Show (4:3)</PresentationFormat>
  <Paragraphs>851</Paragraphs>
  <Slides>343</Slides>
  <Notes>0</Notes>
  <HiddenSlides>0</HiddenSlides>
  <MMClips>0</MMClips>
  <ScaleCrop>false</ScaleCrop>
  <HeadingPairs>
    <vt:vector size="4" baseType="variant">
      <vt:variant>
        <vt:lpstr>Theme</vt:lpstr>
      </vt:variant>
      <vt:variant>
        <vt:i4>1</vt:i4>
      </vt:variant>
      <vt:variant>
        <vt:lpstr>Slide Titles</vt:lpstr>
      </vt:variant>
      <vt:variant>
        <vt:i4>343</vt:i4>
      </vt:variant>
    </vt:vector>
  </HeadingPairs>
  <TitlesOfParts>
    <vt:vector size="344" baseType="lpstr">
      <vt:lpstr>Office Theme</vt:lpstr>
      <vt:lpstr>Choose Your Own Adventure… One word at a time!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Choose Your Own Adventure!  One word at a time…</dc:title>
  <dc:creator>Pius</dc:creator>
  <cp:lastModifiedBy>Pius Wong</cp:lastModifiedBy>
  <cp:revision>590</cp:revision>
  <dcterms:created xsi:type="dcterms:W3CDTF">2015-08-29T00:47:47Z</dcterms:created>
  <dcterms:modified xsi:type="dcterms:W3CDTF">2016-09-10T22:59:30Z</dcterms:modified>
</cp:coreProperties>
</file>